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7" r:id="rId5"/>
    <p:sldId id="267" r:id="rId6"/>
    <p:sldId id="268" r:id="rId7"/>
    <p:sldId id="269" r:id="rId8"/>
    <p:sldId id="270" r:id="rId9"/>
    <p:sldId id="274" r:id="rId10"/>
    <p:sldId id="272"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EBE602-0572-950F-57EC-7BA8521AC84C}" v="7" dt="2025-03-10T09:24:43.259"/>
    <p1510:client id="{63D3271C-51A5-4500-A410-AD508640C2C3}" v="466" dt="2025-03-11T09:05:02.1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stair Minty" userId="S::alastair.m@in-controlscotland.org.uk::a405e875-595c-4dec-98a9-3972067b3eff" providerId="AD" clId="Web-{34EBE602-0572-950F-57EC-7BA8521AC84C}"/>
    <pc:docChg chg="modSld">
      <pc:chgData name="Alastair Minty" userId="S::alastair.m@in-controlscotland.org.uk::a405e875-595c-4dec-98a9-3972067b3eff" providerId="AD" clId="Web-{34EBE602-0572-950F-57EC-7BA8521AC84C}" dt="2025-03-10T09:24:43.259" v="7" actId="1076"/>
      <pc:docMkLst>
        <pc:docMk/>
      </pc:docMkLst>
      <pc:sldChg chg="modSp">
        <pc:chgData name="Alastair Minty" userId="S::alastair.m@in-controlscotland.org.uk::a405e875-595c-4dec-98a9-3972067b3eff" providerId="AD" clId="Web-{34EBE602-0572-950F-57EC-7BA8521AC84C}" dt="2025-03-10T09:24:43.259" v="7" actId="1076"/>
        <pc:sldMkLst>
          <pc:docMk/>
          <pc:sldMk cId="4096285099" sldId="269"/>
        </pc:sldMkLst>
        <pc:graphicFrameChg chg="mod modGraphic">
          <ac:chgData name="Alastair Minty" userId="S::alastair.m@in-controlscotland.org.uk::a405e875-595c-4dec-98a9-3972067b3eff" providerId="AD" clId="Web-{34EBE602-0572-950F-57EC-7BA8521AC84C}" dt="2025-03-10T09:24:43.259" v="7" actId="1076"/>
          <ac:graphicFrameMkLst>
            <pc:docMk/>
            <pc:sldMk cId="4096285099" sldId="269"/>
            <ac:graphicFrameMk id="4" creationId="{D63F8D46-5609-F669-375D-BCB8D73A5DCA}"/>
          </ac:graphicFrameMkLst>
        </pc:graphicFrameChg>
      </pc:sldChg>
      <pc:sldChg chg="modSp">
        <pc:chgData name="Alastair Minty" userId="S::alastair.m@in-controlscotland.org.uk::a405e875-595c-4dec-98a9-3972067b3eff" providerId="AD" clId="Web-{34EBE602-0572-950F-57EC-7BA8521AC84C}" dt="2025-03-10T09:24:14.336" v="5"/>
        <pc:sldMkLst>
          <pc:docMk/>
          <pc:sldMk cId="4085583376" sldId="270"/>
        </pc:sldMkLst>
        <pc:spChg chg="mod">
          <ac:chgData name="Alastair Minty" userId="S::alastair.m@in-controlscotland.org.uk::a405e875-595c-4dec-98a9-3972067b3eff" providerId="AD" clId="Web-{34EBE602-0572-950F-57EC-7BA8521AC84C}" dt="2025-03-10T09:24:10.320" v="4" actId="1076"/>
          <ac:spMkLst>
            <pc:docMk/>
            <pc:sldMk cId="4085583376" sldId="270"/>
            <ac:spMk id="2" creationId="{DE21BB56-7D8B-1F37-2692-A157DC277276}"/>
          </ac:spMkLst>
        </pc:spChg>
        <pc:graphicFrameChg chg="mod modGraphic">
          <ac:chgData name="Alastair Minty" userId="S::alastair.m@in-controlscotland.org.uk::a405e875-595c-4dec-98a9-3972067b3eff" providerId="AD" clId="Web-{34EBE602-0572-950F-57EC-7BA8521AC84C}" dt="2025-03-10T09:24:14.336" v="5"/>
          <ac:graphicFrameMkLst>
            <pc:docMk/>
            <pc:sldMk cId="4085583376" sldId="270"/>
            <ac:graphicFrameMk id="4" creationId="{F9EFB76F-61A5-113A-2938-1BF7DB48FA0D}"/>
          </ac:graphicFrameMkLst>
        </pc:graphicFrameChg>
      </pc:sldChg>
      <pc:sldChg chg="modSp">
        <pc:chgData name="Alastair Minty" userId="S::alastair.m@in-controlscotland.org.uk::a405e875-595c-4dec-98a9-3972067b3eff" providerId="AD" clId="Web-{34EBE602-0572-950F-57EC-7BA8521AC84C}" dt="2025-03-10T09:23:56.913" v="3" actId="1076"/>
        <pc:sldMkLst>
          <pc:docMk/>
          <pc:sldMk cId="1835534951" sldId="272"/>
        </pc:sldMkLst>
        <pc:spChg chg="mod">
          <ac:chgData name="Alastair Minty" userId="S::alastair.m@in-controlscotland.org.uk::a405e875-595c-4dec-98a9-3972067b3eff" providerId="AD" clId="Web-{34EBE602-0572-950F-57EC-7BA8521AC84C}" dt="2025-03-10T09:23:35.115" v="0" actId="1076"/>
          <ac:spMkLst>
            <pc:docMk/>
            <pc:sldMk cId="1835534951" sldId="272"/>
            <ac:spMk id="3" creationId="{725A26DF-06C6-A144-D7AD-BFA64599F58E}"/>
          </ac:spMkLst>
        </pc:spChg>
        <pc:graphicFrameChg chg="mod">
          <ac:chgData name="Alastair Minty" userId="S::alastair.m@in-controlscotland.org.uk::a405e875-595c-4dec-98a9-3972067b3eff" providerId="AD" clId="Web-{34EBE602-0572-950F-57EC-7BA8521AC84C}" dt="2025-03-10T09:23:56.913" v="3" actId="1076"/>
          <ac:graphicFrameMkLst>
            <pc:docMk/>
            <pc:sldMk cId="1835534951" sldId="272"/>
            <ac:graphicFrameMk id="5" creationId="{67A2AE7A-9243-B361-13C3-810461F5E631}"/>
          </ac:graphicFrameMkLst>
        </pc:graphicFrameChg>
      </pc:sldChg>
    </pc:docChg>
  </pc:docChgLst>
  <pc:docChgLst>
    <pc:chgData name="Pauline Lunn" userId="c98e78e7-5a7a-4b2e-b923-59faf5ee3218" providerId="ADAL" clId="{63D3271C-51A5-4500-A410-AD508640C2C3}"/>
    <pc:docChg chg="undo custSel addSld delSld modSld sldOrd">
      <pc:chgData name="Pauline Lunn" userId="c98e78e7-5a7a-4b2e-b923-59faf5ee3218" providerId="ADAL" clId="{63D3271C-51A5-4500-A410-AD508640C2C3}" dt="2025-03-11T09:05:13.758" v="4467" actId="20577"/>
      <pc:docMkLst>
        <pc:docMk/>
      </pc:docMkLst>
      <pc:sldChg chg="modSp mod">
        <pc:chgData name="Pauline Lunn" userId="c98e78e7-5a7a-4b2e-b923-59faf5ee3218" providerId="ADAL" clId="{63D3271C-51A5-4500-A410-AD508640C2C3}" dt="2025-03-10T09:00:38.747" v="4011" actId="20577"/>
        <pc:sldMkLst>
          <pc:docMk/>
          <pc:sldMk cId="316422411" sldId="257"/>
        </pc:sldMkLst>
        <pc:spChg chg="mod">
          <ac:chgData name="Pauline Lunn" userId="c98e78e7-5a7a-4b2e-b923-59faf5ee3218" providerId="ADAL" clId="{63D3271C-51A5-4500-A410-AD508640C2C3}" dt="2025-03-10T09:00:38.747" v="4011" actId="20577"/>
          <ac:spMkLst>
            <pc:docMk/>
            <pc:sldMk cId="316422411" sldId="257"/>
            <ac:spMk id="3" creationId="{098A31C8-1DDA-D1B0-030F-64A7BA7B3A3B}"/>
          </ac:spMkLst>
        </pc:spChg>
      </pc:sldChg>
      <pc:sldChg chg="modSp mod">
        <pc:chgData name="Pauline Lunn" userId="c98e78e7-5a7a-4b2e-b923-59faf5ee3218" providerId="ADAL" clId="{63D3271C-51A5-4500-A410-AD508640C2C3}" dt="2025-03-10T09:00:46.691" v="4020" actId="20577"/>
        <pc:sldMkLst>
          <pc:docMk/>
          <pc:sldMk cId="3605160363" sldId="267"/>
        </pc:sldMkLst>
        <pc:spChg chg="mod">
          <ac:chgData name="Pauline Lunn" userId="c98e78e7-5a7a-4b2e-b923-59faf5ee3218" providerId="ADAL" clId="{63D3271C-51A5-4500-A410-AD508640C2C3}" dt="2025-03-10T09:00:46.691" v="4020" actId="20577"/>
          <ac:spMkLst>
            <pc:docMk/>
            <pc:sldMk cId="3605160363" sldId="267"/>
            <ac:spMk id="2" creationId="{0BBC372E-5AF4-BD36-FFF9-AE65E870E981}"/>
          </ac:spMkLst>
        </pc:spChg>
      </pc:sldChg>
      <pc:sldChg chg="addSp delSp modSp mod setBg">
        <pc:chgData name="Pauline Lunn" userId="c98e78e7-5a7a-4b2e-b923-59faf5ee3218" providerId="ADAL" clId="{63D3271C-51A5-4500-A410-AD508640C2C3}" dt="2025-03-10T08:27:59.603" v="2441" actId="1035"/>
        <pc:sldMkLst>
          <pc:docMk/>
          <pc:sldMk cId="1397349987" sldId="268"/>
        </pc:sldMkLst>
        <pc:spChg chg="mod">
          <ac:chgData name="Pauline Lunn" userId="c98e78e7-5a7a-4b2e-b923-59faf5ee3218" providerId="ADAL" clId="{63D3271C-51A5-4500-A410-AD508640C2C3}" dt="2025-03-10T08:27:32.825" v="2421" actId="26606"/>
          <ac:spMkLst>
            <pc:docMk/>
            <pc:sldMk cId="1397349987" sldId="268"/>
            <ac:spMk id="2" creationId="{54CFC9F2-C677-5629-87E1-E447612D7F9E}"/>
          </ac:spMkLst>
        </pc:spChg>
        <pc:spChg chg="mod">
          <ac:chgData name="Pauline Lunn" userId="c98e78e7-5a7a-4b2e-b923-59faf5ee3218" providerId="ADAL" clId="{63D3271C-51A5-4500-A410-AD508640C2C3}" dt="2025-03-10T08:27:59.603" v="2441" actId="1035"/>
          <ac:spMkLst>
            <pc:docMk/>
            <pc:sldMk cId="1397349987" sldId="268"/>
            <ac:spMk id="3" creationId="{0C37BBD9-165D-5E50-5BD0-EF3BA6DF2630}"/>
          </ac:spMkLst>
        </pc:spChg>
        <pc:spChg chg="add del">
          <ac:chgData name="Pauline Lunn" userId="c98e78e7-5a7a-4b2e-b923-59faf5ee3218" providerId="ADAL" clId="{63D3271C-51A5-4500-A410-AD508640C2C3}" dt="2025-03-10T08:26:26.619" v="2407" actId="26606"/>
          <ac:spMkLst>
            <pc:docMk/>
            <pc:sldMk cId="1397349987" sldId="268"/>
            <ac:spMk id="8" creationId="{B6CDA21F-E7AF-4C75-8395-33F58D5B0E45}"/>
          </ac:spMkLst>
        </pc:spChg>
        <pc:spChg chg="add del">
          <ac:chgData name="Pauline Lunn" userId="c98e78e7-5a7a-4b2e-b923-59faf5ee3218" providerId="ADAL" clId="{63D3271C-51A5-4500-A410-AD508640C2C3}" dt="2025-03-10T08:27:32.825" v="2421" actId="26606"/>
          <ac:spMkLst>
            <pc:docMk/>
            <pc:sldMk cId="1397349987" sldId="268"/>
            <ac:spMk id="12" creationId="{8E0105E7-23DB-4CF2-8258-FF47C7620F6E}"/>
          </ac:spMkLst>
        </pc:spChg>
        <pc:spChg chg="add del">
          <ac:chgData name="Pauline Lunn" userId="c98e78e7-5a7a-4b2e-b923-59faf5ee3218" providerId="ADAL" clId="{63D3271C-51A5-4500-A410-AD508640C2C3}" dt="2025-03-10T08:26:37.603" v="2409" actId="26606"/>
          <ac:spMkLst>
            <pc:docMk/>
            <pc:sldMk cId="1397349987" sldId="268"/>
            <ac:spMk id="14" creationId="{E659831F-0D9A-4C63-9EBB-8435B85A440F}"/>
          </ac:spMkLst>
        </pc:spChg>
        <pc:spChg chg="add del">
          <ac:chgData name="Pauline Lunn" userId="c98e78e7-5a7a-4b2e-b923-59faf5ee3218" providerId="ADAL" clId="{63D3271C-51A5-4500-A410-AD508640C2C3}" dt="2025-03-10T08:26:26.619" v="2407" actId="26606"/>
          <ac:spMkLst>
            <pc:docMk/>
            <pc:sldMk cId="1397349987" sldId="268"/>
            <ac:spMk id="15" creationId="{D5B0017B-2ECA-49AF-B397-DC140825DF8D}"/>
          </ac:spMkLst>
        </pc:spChg>
        <pc:spChg chg="add del">
          <ac:chgData name="Pauline Lunn" userId="c98e78e7-5a7a-4b2e-b923-59faf5ee3218" providerId="ADAL" clId="{63D3271C-51A5-4500-A410-AD508640C2C3}" dt="2025-03-10T08:26:37.603" v="2409" actId="26606"/>
          <ac:spMkLst>
            <pc:docMk/>
            <pc:sldMk cId="1397349987" sldId="268"/>
            <ac:spMk id="19" creationId="{DBF61EA3-B236-439E-9C0B-340980D56BEE}"/>
          </ac:spMkLst>
        </pc:spChg>
        <pc:spChg chg="add del">
          <ac:chgData name="Pauline Lunn" userId="c98e78e7-5a7a-4b2e-b923-59faf5ee3218" providerId="ADAL" clId="{63D3271C-51A5-4500-A410-AD508640C2C3}" dt="2025-03-10T08:27:32.825" v="2421" actId="26606"/>
          <ac:spMkLst>
            <pc:docMk/>
            <pc:sldMk cId="1397349987" sldId="268"/>
            <ac:spMk id="24" creationId="{DAF1966E-FD40-4A4A-B61B-C4DF7FA05F06}"/>
          </ac:spMkLst>
        </pc:spChg>
        <pc:spChg chg="add del">
          <ac:chgData name="Pauline Lunn" userId="c98e78e7-5a7a-4b2e-b923-59faf5ee3218" providerId="ADAL" clId="{63D3271C-51A5-4500-A410-AD508640C2C3}" dt="2025-03-10T08:27:32.825" v="2421" actId="26606"/>
          <ac:spMkLst>
            <pc:docMk/>
            <pc:sldMk cId="1397349987" sldId="268"/>
            <ac:spMk id="25" creationId="{047BFA19-D45E-416B-A404-7AF2F3F27017}"/>
          </ac:spMkLst>
        </pc:spChg>
        <pc:spChg chg="add del">
          <ac:chgData name="Pauline Lunn" userId="c98e78e7-5a7a-4b2e-b923-59faf5ee3218" providerId="ADAL" clId="{63D3271C-51A5-4500-A410-AD508640C2C3}" dt="2025-03-10T08:27:32.825" v="2421" actId="26606"/>
          <ac:spMkLst>
            <pc:docMk/>
            <pc:sldMk cId="1397349987" sldId="268"/>
            <ac:spMk id="26" creationId="{074B4F7D-14B2-478B-8BF5-01E4E0C5D263}"/>
          </ac:spMkLst>
        </pc:spChg>
        <pc:spChg chg="add del">
          <ac:chgData name="Pauline Lunn" userId="c98e78e7-5a7a-4b2e-b923-59faf5ee3218" providerId="ADAL" clId="{63D3271C-51A5-4500-A410-AD508640C2C3}" dt="2025-03-10T08:27:32.819" v="2420" actId="26606"/>
          <ac:spMkLst>
            <pc:docMk/>
            <pc:sldMk cId="1397349987" sldId="268"/>
            <ac:spMk id="31" creationId="{5C8908E2-EE49-44D2-9428-A28D2312A8D5}"/>
          </ac:spMkLst>
        </pc:spChg>
        <pc:spChg chg="add del">
          <ac:chgData name="Pauline Lunn" userId="c98e78e7-5a7a-4b2e-b923-59faf5ee3218" providerId="ADAL" clId="{63D3271C-51A5-4500-A410-AD508640C2C3}" dt="2025-03-10T08:27:32.819" v="2420" actId="26606"/>
          <ac:spMkLst>
            <pc:docMk/>
            <pc:sldMk cId="1397349987" sldId="268"/>
            <ac:spMk id="37" creationId="{BD92035A-AA2F-4CD8-A556-1CE8BDEC75BD}"/>
          </ac:spMkLst>
        </pc:spChg>
        <pc:spChg chg="add del">
          <ac:chgData name="Pauline Lunn" userId="c98e78e7-5a7a-4b2e-b923-59faf5ee3218" providerId="ADAL" clId="{63D3271C-51A5-4500-A410-AD508640C2C3}" dt="2025-03-10T08:27:32.819" v="2420" actId="26606"/>
          <ac:spMkLst>
            <pc:docMk/>
            <pc:sldMk cId="1397349987" sldId="268"/>
            <ac:spMk id="39" creationId="{ED888B23-07FA-482A-96DF-47E31AF1A603}"/>
          </ac:spMkLst>
        </pc:spChg>
        <pc:spChg chg="add">
          <ac:chgData name="Pauline Lunn" userId="c98e78e7-5a7a-4b2e-b923-59faf5ee3218" providerId="ADAL" clId="{63D3271C-51A5-4500-A410-AD508640C2C3}" dt="2025-03-10T08:27:32.825" v="2421" actId="26606"/>
          <ac:spMkLst>
            <pc:docMk/>
            <pc:sldMk cId="1397349987" sldId="268"/>
            <ac:spMk id="41" creationId="{1BB867FF-FC45-48F7-8104-F89BE54909F1}"/>
          </ac:spMkLst>
        </pc:spChg>
        <pc:spChg chg="add">
          <ac:chgData name="Pauline Lunn" userId="c98e78e7-5a7a-4b2e-b923-59faf5ee3218" providerId="ADAL" clId="{63D3271C-51A5-4500-A410-AD508640C2C3}" dt="2025-03-10T08:27:32.825" v="2421" actId="26606"/>
          <ac:spMkLst>
            <pc:docMk/>
            <pc:sldMk cId="1397349987" sldId="268"/>
            <ac:spMk id="42" creationId="{8BB56887-D0D5-4F0C-9E19-7247EB83C8B7}"/>
          </ac:spMkLst>
        </pc:spChg>
        <pc:spChg chg="add">
          <ac:chgData name="Pauline Lunn" userId="c98e78e7-5a7a-4b2e-b923-59faf5ee3218" providerId="ADAL" clId="{63D3271C-51A5-4500-A410-AD508640C2C3}" dt="2025-03-10T08:27:32.825" v="2421" actId="26606"/>
          <ac:spMkLst>
            <pc:docMk/>
            <pc:sldMk cId="1397349987" sldId="268"/>
            <ac:spMk id="43" creationId="{081E4A58-353D-44AE-B2FC-2A74E2E400F7}"/>
          </ac:spMkLst>
        </pc:spChg>
        <pc:grpChg chg="add del">
          <ac:chgData name="Pauline Lunn" userId="c98e78e7-5a7a-4b2e-b923-59faf5ee3218" providerId="ADAL" clId="{63D3271C-51A5-4500-A410-AD508640C2C3}" dt="2025-03-10T08:26:26.619" v="2407" actId="26606"/>
          <ac:grpSpMkLst>
            <pc:docMk/>
            <pc:sldMk cId="1397349987" sldId="268"/>
            <ac:grpSpMk id="10" creationId="{AE1C45F0-260A-458C-96ED-C1F6D2151219}"/>
          </ac:grpSpMkLst>
        </pc:grpChg>
        <pc:grpChg chg="add del">
          <ac:chgData name="Pauline Lunn" userId="c98e78e7-5a7a-4b2e-b923-59faf5ee3218" providerId="ADAL" clId="{63D3271C-51A5-4500-A410-AD508640C2C3}" dt="2025-03-10T08:26:37.603" v="2409" actId="26606"/>
          <ac:grpSpMkLst>
            <pc:docMk/>
            <pc:sldMk cId="1397349987" sldId="268"/>
            <ac:grpSpMk id="20" creationId="{28FAF094-D087-493F-8DF9-A486C2D6BBAA}"/>
          </ac:grpSpMkLst>
        </pc:grpChg>
        <pc:grpChg chg="add del">
          <ac:chgData name="Pauline Lunn" userId="c98e78e7-5a7a-4b2e-b923-59faf5ee3218" providerId="ADAL" clId="{63D3271C-51A5-4500-A410-AD508640C2C3}" dt="2025-03-10T08:27:32.819" v="2420" actId="26606"/>
          <ac:grpSpMkLst>
            <pc:docMk/>
            <pc:sldMk cId="1397349987" sldId="268"/>
            <ac:grpSpMk id="33" creationId="{5D1A9D8B-3117-4D9D-BDA4-DD81895098B0}"/>
          </ac:grpSpMkLst>
        </pc:grpChg>
        <pc:cxnChg chg="add del">
          <ac:chgData name="Pauline Lunn" userId="c98e78e7-5a7a-4b2e-b923-59faf5ee3218" providerId="ADAL" clId="{63D3271C-51A5-4500-A410-AD508640C2C3}" dt="2025-03-10T08:26:26.619" v="2407" actId="26606"/>
          <ac:cxnSpMkLst>
            <pc:docMk/>
            <pc:sldMk cId="1397349987" sldId="268"/>
            <ac:cxnSpMk id="17" creationId="{6CF1BAF6-AD41-4082-B212-8A1F9A2E8779}"/>
          </ac:cxnSpMkLst>
        </pc:cxnChg>
      </pc:sldChg>
      <pc:sldChg chg="addSp modSp new mod">
        <pc:chgData name="Pauline Lunn" userId="c98e78e7-5a7a-4b2e-b923-59faf5ee3218" providerId="ADAL" clId="{63D3271C-51A5-4500-A410-AD508640C2C3}" dt="2025-03-07T12:27:47.405" v="1479" actId="14100"/>
        <pc:sldMkLst>
          <pc:docMk/>
          <pc:sldMk cId="4096285099" sldId="269"/>
        </pc:sldMkLst>
        <pc:spChg chg="mod">
          <ac:chgData name="Pauline Lunn" userId="c98e78e7-5a7a-4b2e-b923-59faf5ee3218" providerId="ADAL" clId="{63D3271C-51A5-4500-A410-AD508640C2C3}" dt="2025-03-07T08:34:41.270" v="123" actId="20577"/>
          <ac:spMkLst>
            <pc:docMk/>
            <pc:sldMk cId="4096285099" sldId="269"/>
            <ac:spMk id="2" creationId="{111ECFF6-55EB-DC4B-7F1A-B139B724F7F0}"/>
          </ac:spMkLst>
        </pc:spChg>
        <pc:spChg chg="mod">
          <ac:chgData name="Pauline Lunn" userId="c98e78e7-5a7a-4b2e-b923-59faf5ee3218" providerId="ADAL" clId="{63D3271C-51A5-4500-A410-AD508640C2C3}" dt="2025-03-07T12:08:06.903" v="381" actId="20577"/>
          <ac:spMkLst>
            <pc:docMk/>
            <pc:sldMk cId="4096285099" sldId="269"/>
            <ac:spMk id="3" creationId="{B8E75622-1FF6-C771-9F17-A4979F4E3554}"/>
          </ac:spMkLst>
        </pc:spChg>
        <pc:graphicFrameChg chg="add mod modGraphic">
          <ac:chgData name="Pauline Lunn" userId="c98e78e7-5a7a-4b2e-b923-59faf5ee3218" providerId="ADAL" clId="{63D3271C-51A5-4500-A410-AD508640C2C3}" dt="2025-03-07T12:27:47.405" v="1479" actId="14100"/>
          <ac:graphicFrameMkLst>
            <pc:docMk/>
            <pc:sldMk cId="4096285099" sldId="269"/>
            <ac:graphicFrameMk id="4" creationId="{D63F8D46-5609-F669-375D-BCB8D73A5DCA}"/>
          </ac:graphicFrameMkLst>
        </pc:graphicFrameChg>
      </pc:sldChg>
      <pc:sldChg chg="addSp delSp modSp new mod">
        <pc:chgData name="Pauline Lunn" userId="c98e78e7-5a7a-4b2e-b923-59faf5ee3218" providerId="ADAL" clId="{63D3271C-51A5-4500-A410-AD508640C2C3}" dt="2025-03-10T09:16:04.291" v="4256" actId="114"/>
        <pc:sldMkLst>
          <pc:docMk/>
          <pc:sldMk cId="4085583376" sldId="270"/>
        </pc:sldMkLst>
        <pc:spChg chg="mod">
          <ac:chgData name="Pauline Lunn" userId="c98e78e7-5a7a-4b2e-b923-59faf5ee3218" providerId="ADAL" clId="{63D3271C-51A5-4500-A410-AD508640C2C3}" dt="2025-03-10T08:51:26.139" v="3286" actId="20577"/>
          <ac:spMkLst>
            <pc:docMk/>
            <pc:sldMk cId="4085583376" sldId="270"/>
            <ac:spMk id="2" creationId="{DE21BB56-7D8B-1F37-2692-A157DC277276}"/>
          </ac:spMkLst>
        </pc:spChg>
        <pc:graphicFrameChg chg="add mod ord modGraphic">
          <ac:chgData name="Pauline Lunn" userId="c98e78e7-5a7a-4b2e-b923-59faf5ee3218" providerId="ADAL" clId="{63D3271C-51A5-4500-A410-AD508640C2C3}" dt="2025-03-10T09:16:04.291" v="4256" actId="114"/>
          <ac:graphicFrameMkLst>
            <pc:docMk/>
            <pc:sldMk cId="4085583376" sldId="270"/>
            <ac:graphicFrameMk id="4" creationId="{F9EFB76F-61A5-113A-2938-1BF7DB48FA0D}"/>
          </ac:graphicFrameMkLst>
        </pc:graphicFrameChg>
      </pc:sldChg>
      <pc:sldChg chg="addSp modSp new del mod ord setBg">
        <pc:chgData name="Pauline Lunn" userId="c98e78e7-5a7a-4b2e-b923-59faf5ee3218" providerId="ADAL" clId="{63D3271C-51A5-4500-A410-AD508640C2C3}" dt="2025-03-10T08:43:14.024" v="3262" actId="2696"/>
        <pc:sldMkLst>
          <pc:docMk/>
          <pc:sldMk cId="2697910261" sldId="271"/>
        </pc:sldMkLst>
        <pc:spChg chg="mod">
          <ac:chgData name="Pauline Lunn" userId="c98e78e7-5a7a-4b2e-b923-59faf5ee3218" providerId="ADAL" clId="{63D3271C-51A5-4500-A410-AD508640C2C3}" dt="2025-03-10T08:28:19.724" v="2442" actId="26606"/>
          <ac:spMkLst>
            <pc:docMk/>
            <pc:sldMk cId="2697910261" sldId="271"/>
            <ac:spMk id="2" creationId="{6B62549A-200F-17ED-C7C6-C99920F6043A}"/>
          </ac:spMkLst>
        </pc:spChg>
        <pc:spChg chg="mod">
          <ac:chgData name="Pauline Lunn" userId="c98e78e7-5a7a-4b2e-b923-59faf5ee3218" providerId="ADAL" clId="{63D3271C-51A5-4500-A410-AD508640C2C3}" dt="2025-03-10T08:28:25.595" v="2443" actId="1076"/>
          <ac:spMkLst>
            <pc:docMk/>
            <pc:sldMk cId="2697910261" sldId="271"/>
            <ac:spMk id="3" creationId="{1C1C188E-47B7-C0A3-66DC-2175D5E99F95}"/>
          </ac:spMkLst>
        </pc:spChg>
        <pc:spChg chg="add">
          <ac:chgData name="Pauline Lunn" userId="c98e78e7-5a7a-4b2e-b923-59faf5ee3218" providerId="ADAL" clId="{63D3271C-51A5-4500-A410-AD508640C2C3}" dt="2025-03-10T08:28:19.724" v="2442" actId="26606"/>
          <ac:spMkLst>
            <pc:docMk/>
            <pc:sldMk cId="2697910261" sldId="271"/>
            <ac:spMk id="8" creationId="{1BB867FF-FC45-48F7-8104-F89BE54909F1}"/>
          </ac:spMkLst>
        </pc:spChg>
        <pc:spChg chg="add">
          <ac:chgData name="Pauline Lunn" userId="c98e78e7-5a7a-4b2e-b923-59faf5ee3218" providerId="ADAL" clId="{63D3271C-51A5-4500-A410-AD508640C2C3}" dt="2025-03-10T08:28:19.724" v="2442" actId="26606"/>
          <ac:spMkLst>
            <pc:docMk/>
            <pc:sldMk cId="2697910261" sldId="271"/>
            <ac:spMk id="10" creationId="{8BB56887-D0D5-4F0C-9E19-7247EB83C8B7}"/>
          </ac:spMkLst>
        </pc:spChg>
        <pc:spChg chg="add">
          <ac:chgData name="Pauline Lunn" userId="c98e78e7-5a7a-4b2e-b923-59faf5ee3218" providerId="ADAL" clId="{63D3271C-51A5-4500-A410-AD508640C2C3}" dt="2025-03-10T08:28:19.724" v="2442" actId="26606"/>
          <ac:spMkLst>
            <pc:docMk/>
            <pc:sldMk cId="2697910261" sldId="271"/>
            <ac:spMk id="12" creationId="{081E4A58-353D-44AE-B2FC-2A74E2E400F7}"/>
          </ac:spMkLst>
        </pc:spChg>
        <pc:graphicFrameChg chg="add mod">
          <ac:chgData name="Pauline Lunn" userId="c98e78e7-5a7a-4b2e-b923-59faf5ee3218" providerId="ADAL" clId="{63D3271C-51A5-4500-A410-AD508640C2C3}" dt="2025-03-10T08:19:51.282" v="1959"/>
          <ac:graphicFrameMkLst>
            <pc:docMk/>
            <pc:sldMk cId="2697910261" sldId="271"/>
            <ac:graphicFrameMk id="4" creationId="{5415F2CF-C4F1-D338-DC1F-50C8F5A98F34}"/>
          </ac:graphicFrameMkLst>
        </pc:graphicFrameChg>
      </pc:sldChg>
      <pc:sldChg chg="addSp modSp new mod">
        <pc:chgData name="Pauline Lunn" userId="c98e78e7-5a7a-4b2e-b923-59faf5ee3218" providerId="ADAL" clId="{63D3271C-51A5-4500-A410-AD508640C2C3}" dt="2025-03-10T09:15:05.578" v="4242" actId="1037"/>
        <pc:sldMkLst>
          <pc:docMk/>
          <pc:sldMk cId="1835534951" sldId="272"/>
        </pc:sldMkLst>
        <pc:spChg chg="mod">
          <ac:chgData name="Pauline Lunn" userId="c98e78e7-5a7a-4b2e-b923-59faf5ee3218" providerId="ADAL" clId="{63D3271C-51A5-4500-A410-AD508640C2C3}" dt="2025-03-07T12:49:40.121" v="1546" actId="20577"/>
          <ac:spMkLst>
            <pc:docMk/>
            <pc:sldMk cId="1835534951" sldId="272"/>
            <ac:spMk id="2" creationId="{935FA9A4-0D3B-87AD-BC75-5BACC7AA451E}"/>
          </ac:spMkLst>
        </pc:spChg>
        <pc:spChg chg="mod">
          <ac:chgData name="Pauline Lunn" userId="c98e78e7-5a7a-4b2e-b923-59faf5ee3218" providerId="ADAL" clId="{63D3271C-51A5-4500-A410-AD508640C2C3}" dt="2025-03-10T09:01:56.958" v="4062" actId="27636"/>
          <ac:spMkLst>
            <pc:docMk/>
            <pc:sldMk cId="1835534951" sldId="272"/>
            <ac:spMk id="3" creationId="{725A26DF-06C6-A144-D7AD-BFA64599F58E}"/>
          </ac:spMkLst>
        </pc:spChg>
        <pc:spChg chg="add mod">
          <ac:chgData name="Pauline Lunn" userId="c98e78e7-5a7a-4b2e-b923-59faf5ee3218" providerId="ADAL" clId="{63D3271C-51A5-4500-A410-AD508640C2C3}" dt="2025-03-10T08:19:45.032" v="1956"/>
          <ac:spMkLst>
            <pc:docMk/>
            <pc:sldMk cId="1835534951" sldId="272"/>
            <ac:spMk id="4" creationId="{1318F96F-369B-AB23-D20E-68F87AEC03CB}"/>
          </ac:spMkLst>
        </pc:spChg>
        <pc:graphicFrameChg chg="add mod">
          <ac:chgData name="Pauline Lunn" userId="c98e78e7-5a7a-4b2e-b923-59faf5ee3218" providerId="ADAL" clId="{63D3271C-51A5-4500-A410-AD508640C2C3}" dt="2025-03-10T09:15:05.578" v="4242" actId="1037"/>
          <ac:graphicFrameMkLst>
            <pc:docMk/>
            <pc:sldMk cId="1835534951" sldId="272"/>
            <ac:graphicFrameMk id="5" creationId="{67A2AE7A-9243-B361-13C3-810461F5E631}"/>
          </ac:graphicFrameMkLst>
        </pc:graphicFrameChg>
      </pc:sldChg>
      <pc:sldChg chg="addSp delSp modSp add del mod setBg delDesignElem">
        <pc:chgData name="Pauline Lunn" userId="c98e78e7-5a7a-4b2e-b923-59faf5ee3218" providerId="ADAL" clId="{63D3271C-51A5-4500-A410-AD508640C2C3}" dt="2025-03-10T08:58:32.233" v="3858" actId="2696"/>
        <pc:sldMkLst>
          <pc:docMk/>
          <pc:sldMk cId="1376399961" sldId="273"/>
        </pc:sldMkLst>
        <pc:spChg chg="mod">
          <ac:chgData name="Pauline Lunn" userId="c98e78e7-5a7a-4b2e-b923-59faf5ee3218" providerId="ADAL" clId="{63D3271C-51A5-4500-A410-AD508640C2C3}" dt="2025-03-10T08:42:43.939" v="3258" actId="20577"/>
          <ac:spMkLst>
            <pc:docMk/>
            <pc:sldMk cId="1376399961" sldId="273"/>
            <ac:spMk id="2" creationId="{3C70E96A-563C-21C9-14F8-9B762039D9CB}"/>
          </ac:spMkLst>
        </pc:spChg>
        <pc:spChg chg="mod">
          <ac:chgData name="Pauline Lunn" userId="c98e78e7-5a7a-4b2e-b923-59faf5ee3218" providerId="ADAL" clId="{63D3271C-51A5-4500-A410-AD508640C2C3}" dt="2025-03-10T08:55:12.346" v="3693" actId="403"/>
          <ac:spMkLst>
            <pc:docMk/>
            <pc:sldMk cId="1376399961" sldId="273"/>
            <ac:spMk id="3" creationId="{1B29FD2B-E1FA-560B-18E2-83966E12D2B0}"/>
          </ac:spMkLst>
        </pc:spChg>
        <pc:spChg chg="add">
          <ac:chgData name="Pauline Lunn" userId="c98e78e7-5a7a-4b2e-b923-59faf5ee3218" providerId="ADAL" clId="{63D3271C-51A5-4500-A410-AD508640C2C3}" dt="2025-03-10T08:43:02.219" v="3261" actId="26606"/>
          <ac:spMkLst>
            <pc:docMk/>
            <pc:sldMk cId="1376399961" sldId="273"/>
            <ac:spMk id="5" creationId="{1BB867FF-FC45-48F7-8104-F89BE54909F1}"/>
          </ac:spMkLst>
        </pc:spChg>
        <pc:spChg chg="add">
          <ac:chgData name="Pauline Lunn" userId="c98e78e7-5a7a-4b2e-b923-59faf5ee3218" providerId="ADAL" clId="{63D3271C-51A5-4500-A410-AD508640C2C3}" dt="2025-03-10T08:43:02.219" v="3261" actId="26606"/>
          <ac:spMkLst>
            <pc:docMk/>
            <pc:sldMk cId="1376399961" sldId="273"/>
            <ac:spMk id="6" creationId="{8BB56887-D0D5-4F0C-9E19-7247EB83C8B7}"/>
          </ac:spMkLst>
        </pc:spChg>
        <pc:spChg chg="add">
          <ac:chgData name="Pauline Lunn" userId="c98e78e7-5a7a-4b2e-b923-59faf5ee3218" providerId="ADAL" clId="{63D3271C-51A5-4500-A410-AD508640C2C3}" dt="2025-03-10T08:43:02.219" v="3261" actId="26606"/>
          <ac:spMkLst>
            <pc:docMk/>
            <pc:sldMk cId="1376399961" sldId="273"/>
            <ac:spMk id="7" creationId="{081E4A58-353D-44AE-B2FC-2A74E2E400F7}"/>
          </ac:spMkLst>
        </pc:spChg>
        <pc:spChg chg="del">
          <ac:chgData name="Pauline Lunn" userId="c98e78e7-5a7a-4b2e-b923-59faf5ee3218" providerId="ADAL" clId="{63D3271C-51A5-4500-A410-AD508640C2C3}" dt="2025-03-10T08:29:02.503" v="2445"/>
          <ac:spMkLst>
            <pc:docMk/>
            <pc:sldMk cId="1376399961" sldId="273"/>
            <ac:spMk id="8" creationId="{1573A40C-15E2-1AC9-5DB2-66892B87CE6F}"/>
          </ac:spMkLst>
        </pc:spChg>
        <pc:spChg chg="del">
          <ac:chgData name="Pauline Lunn" userId="c98e78e7-5a7a-4b2e-b923-59faf5ee3218" providerId="ADAL" clId="{63D3271C-51A5-4500-A410-AD508640C2C3}" dt="2025-03-10T08:29:02.503" v="2445"/>
          <ac:spMkLst>
            <pc:docMk/>
            <pc:sldMk cId="1376399961" sldId="273"/>
            <ac:spMk id="10" creationId="{485B0C23-63D4-420D-EFE7-3691FF97A112}"/>
          </ac:spMkLst>
        </pc:spChg>
        <pc:spChg chg="del">
          <ac:chgData name="Pauline Lunn" userId="c98e78e7-5a7a-4b2e-b923-59faf5ee3218" providerId="ADAL" clId="{63D3271C-51A5-4500-A410-AD508640C2C3}" dt="2025-03-10T08:29:02.503" v="2445"/>
          <ac:spMkLst>
            <pc:docMk/>
            <pc:sldMk cId="1376399961" sldId="273"/>
            <ac:spMk id="12" creationId="{0575A37C-B591-A0CF-742F-9C390FDADB6C}"/>
          </ac:spMkLst>
        </pc:spChg>
      </pc:sldChg>
      <pc:sldChg chg="addSp delSp modSp new del mod">
        <pc:chgData name="Pauline Lunn" userId="c98e78e7-5a7a-4b2e-b923-59faf5ee3218" providerId="ADAL" clId="{63D3271C-51A5-4500-A410-AD508640C2C3}" dt="2025-03-10T08:25:48.577" v="2405" actId="2696"/>
        <pc:sldMkLst>
          <pc:docMk/>
          <pc:sldMk cId="3196313109" sldId="273"/>
        </pc:sldMkLst>
        <pc:spChg chg="del">
          <ac:chgData name="Pauline Lunn" userId="c98e78e7-5a7a-4b2e-b923-59faf5ee3218" providerId="ADAL" clId="{63D3271C-51A5-4500-A410-AD508640C2C3}" dt="2025-03-10T08:19:19.549" v="1952" actId="478"/>
          <ac:spMkLst>
            <pc:docMk/>
            <pc:sldMk cId="3196313109" sldId="273"/>
            <ac:spMk id="2" creationId="{CBD56E23-67AE-ADFA-3342-5A8B5BCBE76D}"/>
          </ac:spMkLst>
        </pc:spChg>
        <pc:spChg chg="mod">
          <ac:chgData name="Pauline Lunn" userId="c98e78e7-5a7a-4b2e-b923-59faf5ee3218" providerId="ADAL" clId="{63D3271C-51A5-4500-A410-AD508640C2C3}" dt="2025-03-10T08:19:13.951" v="1950" actId="21"/>
          <ac:spMkLst>
            <pc:docMk/>
            <pc:sldMk cId="3196313109" sldId="273"/>
            <ac:spMk id="3" creationId="{9EC5168C-6026-B53F-62B8-292C77507235}"/>
          </ac:spMkLst>
        </pc:spChg>
        <pc:graphicFrameChg chg="add del mod modGraphic">
          <ac:chgData name="Pauline Lunn" userId="c98e78e7-5a7a-4b2e-b923-59faf5ee3218" providerId="ADAL" clId="{63D3271C-51A5-4500-A410-AD508640C2C3}" dt="2025-03-10T08:19:49.270" v="1958" actId="21"/>
          <ac:graphicFrameMkLst>
            <pc:docMk/>
            <pc:sldMk cId="3196313109" sldId="273"/>
            <ac:graphicFrameMk id="4" creationId="{D647BEFF-DC5F-E7C5-2A68-12E92896E439}"/>
          </ac:graphicFrameMkLst>
        </pc:graphicFrameChg>
      </pc:sldChg>
      <pc:sldChg chg="new del">
        <pc:chgData name="Pauline Lunn" userId="c98e78e7-5a7a-4b2e-b923-59faf5ee3218" providerId="ADAL" clId="{63D3271C-51A5-4500-A410-AD508640C2C3}" dt="2025-03-10T08:52:42.032" v="3351" actId="2696"/>
        <pc:sldMkLst>
          <pc:docMk/>
          <pc:sldMk cId="1897466975" sldId="274"/>
        </pc:sldMkLst>
      </pc:sldChg>
      <pc:sldChg chg="addSp modSp new mod ord setBg modNotesTx">
        <pc:chgData name="Pauline Lunn" userId="c98e78e7-5a7a-4b2e-b923-59faf5ee3218" providerId="ADAL" clId="{63D3271C-51A5-4500-A410-AD508640C2C3}" dt="2025-03-11T09:05:13.758" v="4467" actId="20577"/>
        <pc:sldMkLst>
          <pc:docMk/>
          <pc:sldMk cId="3387466631" sldId="274"/>
        </pc:sldMkLst>
        <pc:spChg chg="mod">
          <ac:chgData name="Pauline Lunn" userId="c98e78e7-5a7a-4b2e-b923-59faf5ee3218" providerId="ADAL" clId="{63D3271C-51A5-4500-A410-AD508640C2C3}" dt="2025-03-10T08:56:34.242" v="3785" actId="20577"/>
          <ac:spMkLst>
            <pc:docMk/>
            <pc:sldMk cId="3387466631" sldId="274"/>
            <ac:spMk id="2" creationId="{CC485D92-E458-5256-C1B4-4AB0B8682761}"/>
          </ac:spMkLst>
        </pc:spChg>
        <pc:spChg chg="mod">
          <ac:chgData name="Pauline Lunn" userId="c98e78e7-5a7a-4b2e-b923-59faf5ee3218" providerId="ADAL" clId="{63D3271C-51A5-4500-A410-AD508640C2C3}" dt="2025-03-10T09:17:49.612" v="4332" actId="20577"/>
          <ac:spMkLst>
            <pc:docMk/>
            <pc:sldMk cId="3387466631" sldId="274"/>
            <ac:spMk id="3" creationId="{886DD22D-EAC7-E8EC-DA9C-AE1FF534C12F}"/>
          </ac:spMkLst>
        </pc:spChg>
        <pc:spChg chg="add">
          <ac:chgData name="Pauline Lunn" userId="c98e78e7-5a7a-4b2e-b923-59faf5ee3218" providerId="ADAL" clId="{63D3271C-51A5-4500-A410-AD508640C2C3}" dt="2025-03-10T08:54:44.610" v="3691" actId="26606"/>
          <ac:spMkLst>
            <pc:docMk/>
            <pc:sldMk cId="3387466631" sldId="274"/>
            <ac:spMk id="8" creationId="{1BB867FF-FC45-48F7-8104-F89BE54909F1}"/>
          </ac:spMkLst>
        </pc:spChg>
        <pc:spChg chg="add">
          <ac:chgData name="Pauline Lunn" userId="c98e78e7-5a7a-4b2e-b923-59faf5ee3218" providerId="ADAL" clId="{63D3271C-51A5-4500-A410-AD508640C2C3}" dt="2025-03-10T08:54:44.610" v="3691" actId="26606"/>
          <ac:spMkLst>
            <pc:docMk/>
            <pc:sldMk cId="3387466631" sldId="274"/>
            <ac:spMk id="10" creationId="{8BB56887-D0D5-4F0C-9E19-7247EB83C8B7}"/>
          </ac:spMkLst>
        </pc:spChg>
        <pc:spChg chg="add">
          <ac:chgData name="Pauline Lunn" userId="c98e78e7-5a7a-4b2e-b923-59faf5ee3218" providerId="ADAL" clId="{63D3271C-51A5-4500-A410-AD508640C2C3}" dt="2025-03-10T08:54:44.610" v="3691" actId="26606"/>
          <ac:spMkLst>
            <pc:docMk/>
            <pc:sldMk cId="3387466631" sldId="274"/>
            <ac:spMk id="12" creationId="{081E4A58-353D-44AE-B2FC-2A74E2E400F7}"/>
          </ac:spMkLst>
        </pc:spChg>
      </pc:sldChg>
      <pc:sldChg chg="addSp delSp modSp new mod setBg">
        <pc:chgData name="Pauline Lunn" userId="c98e78e7-5a7a-4b2e-b923-59faf5ee3218" providerId="ADAL" clId="{63D3271C-51A5-4500-A410-AD508640C2C3}" dt="2025-03-11T09:05:02.195" v="4466"/>
        <pc:sldMkLst>
          <pc:docMk/>
          <pc:sldMk cId="2107503925" sldId="275"/>
        </pc:sldMkLst>
        <pc:spChg chg="mod">
          <ac:chgData name="Pauline Lunn" userId="c98e78e7-5a7a-4b2e-b923-59faf5ee3218" providerId="ADAL" clId="{63D3271C-51A5-4500-A410-AD508640C2C3}" dt="2025-03-10T08:59:41.458" v="3999" actId="26606"/>
          <ac:spMkLst>
            <pc:docMk/>
            <pc:sldMk cId="2107503925" sldId="275"/>
            <ac:spMk id="2" creationId="{329568DF-4F1A-F7E6-396B-3E9C1F7B2C23}"/>
          </ac:spMkLst>
        </pc:spChg>
        <pc:spChg chg="add del mod">
          <ac:chgData name="Pauline Lunn" userId="c98e78e7-5a7a-4b2e-b923-59faf5ee3218" providerId="ADAL" clId="{63D3271C-51A5-4500-A410-AD508640C2C3}" dt="2025-03-10T08:59:41.474" v="4000" actId="26606"/>
          <ac:spMkLst>
            <pc:docMk/>
            <pc:sldMk cId="2107503925" sldId="275"/>
            <ac:spMk id="3" creationId="{B25664DD-5D95-50FF-760B-9586577AFC27}"/>
          </ac:spMkLst>
        </pc:spChg>
        <pc:spChg chg="add del">
          <ac:chgData name="Pauline Lunn" userId="c98e78e7-5a7a-4b2e-b923-59faf5ee3218" providerId="ADAL" clId="{63D3271C-51A5-4500-A410-AD508640C2C3}" dt="2025-03-10T08:59:41.458" v="3999" actId="26606"/>
          <ac:spMkLst>
            <pc:docMk/>
            <pc:sldMk cId="2107503925" sldId="275"/>
            <ac:spMk id="9" creationId="{56E9B3E6-E277-4D68-BA48-9CB43FFBD6E2}"/>
          </ac:spMkLst>
        </pc:spChg>
        <pc:spChg chg="add del">
          <ac:chgData name="Pauline Lunn" userId="c98e78e7-5a7a-4b2e-b923-59faf5ee3218" providerId="ADAL" clId="{63D3271C-51A5-4500-A410-AD508640C2C3}" dt="2025-03-10T08:59:41.458" v="3999" actId="26606"/>
          <ac:spMkLst>
            <pc:docMk/>
            <pc:sldMk cId="2107503925" sldId="275"/>
            <ac:spMk id="16" creationId="{D5B0017B-2ECA-49AF-B397-DC140825DF8D}"/>
          </ac:spMkLst>
        </pc:spChg>
        <pc:grpChg chg="add del">
          <ac:chgData name="Pauline Lunn" userId="c98e78e7-5a7a-4b2e-b923-59faf5ee3218" providerId="ADAL" clId="{63D3271C-51A5-4500-A410-AD508640C2C3}" dt="2025-03-10T08:59:41.458" v="3999" actId="26606"/>
          <ac:grpSpMkLst>
            <pc:docMk/>
            <pc:sldMk cId="2107503925" sldId="275"/>
            <ac:grpSpMk id="11" creationId="{AE1C45F0-260A-458C-96ED-C1F6D2151219}"/>
          </ac:grpSpMkLst>
        </pc:grpChg>
        <pc:graphicFrameChg chg="add del">
          <ac:chgData name="Pauline Lunn" userId="c98e78e7-5a7a-4b2e-b923-59faf5ee3218" providerId="ADAL" clId="{63D3271C-51A5-4500-A410-AD508640C2C3}" dt="2025-03-10T08:59:41.458" v="3999" actId="26606"/>
          <ac:graphicFrameMkLst>
            <pc:docMk/>
            <pc:sldMk cId="2107503925" sldId="275"/>
            <ac:graphicFrameMk id="5" creationId="{FACD06E8-FF1B-AC27-AAB4-D855D438A5C7}"/>
          </ac:graphicFrameMkLst>
        </pc:graphicFrameChg>
        <pc:graphicFrameChg chg="add mod">
          <ac:chgData name="Pauline Lunn" userId="c98e78e7-5a7a-4b2e-b923-59faf5ee3218" providerId="ADAL" clId="{63D3271C-51A5-4500-A410-AD508640C2C3}" dt="2025-03-11T09:05:02.195" v="4466"/>
          <ac:graphicFrameMkLst>
            <pc:docMk/>
            <pc:sldMk cId="2107503925" sldId="275"/>
            <ac:graphicFrameMk id="20" creationId="{AC4A7F85-7480-7C07-D215-44CCF1F905A5}"/>
          </ac:graphicFrameMkLst>
        </pc:graphicFrameChg>
        <pc:cxnChg chg="add del">
          <ac:chgData name="Pauline Lunn" userId="c98e78e7-5a7a-4b2e-b923-59faf5ee3218" providerId="ADAL" clId="{63D3271C-51A5-4500-A410-AD508640C2C3}" dt="2025-03-10T08:59:41.458" v="3999" actId="26606"/>
          <ac:cxnSpMkLst>
            <pc:docMk/>
            <pc:sldMk cId="2107503925" sldId="275"/>
            <ac:cxnSpMk id="18" creationId="{6CF1BAF6-AD41-4082-B212-8A1F9A2E8779}"/>
          </ac:cxnSpMkLst>
        </pc:cxn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B9B157-B2B7-4B59-937D-CD8668AB4D1E}"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GB"/>
        </a:p>
      </dgm:t>
    </dgm:pt>
    <dgm:pt modelId="{E4009308-120B-4B5C-A291-44E16A5B4B5B}">
      <dgm:prSet phldrT="[Text]"/>
      <dgm:spPr/>
      <dgm:t>
        <a:bodyPr/>
        <a:lstStyle/>
        <a:p>
          <a:r>
            <a:rPr lang="en-GB"/>
            <a:t>Session 1</a:t>
          </a:r>
        </a:p>
      </dgm:t>
    </dgm:pt>
    <dgm:pt modelId="{F644401D-660A-4139-B5BF-6D94FC56F0FF}" type="parTrans" cxnId="{212CAD17-DECA-4272-B1E8-0928088CD66F}">
      <dgm:prSet/>
      <dgm:spPr/>
      <dgm:t>
        <a:bodyPr/>
        <a:lstStyle/>
        <a:p>
          <a:endParaRPr lang="en-GB"/>
        </a:p>
      </dgm:t>
    </dgm:pt>
    <dgm:pt modelId="{C4984E51-BBCB-495C-A900-B19BB9BB7788}" type="sibTrans" cxnId="{212CAD17-DECA-4272-B1E8-0928088CD66F}">
      <dgm:prSet/>
      <dgm:spPr/>
      <dgm:t>
        <a:bodyPr/>
        <a:lstStyle/>
        <a:p>
          <a:endParaRPr lang="en-GB"/>
        </a:p>
      </dgm:t>
    </dgm:pt>
    <dgm:pt modelId="{34C0A357-27D0-40D7-9D80-13CF1F62CF8A}">
      <dgm:prSet phldrT="[Text]"/>
      <dgm:spPr/>
      <dgm:t>
        <a:bodyPr/>
        <a:lstStyle/>
        <a:p>
          <a:pPr>
            <a:buFont typeface="Symbol" panose="05050102010706020507" pitchFamily="18" charset="2"/>
            <a:buChar char=""/>
          </a:pPr>
          <a:r>
            <a:rPr lang="en-GB">
              <a:effectLst/>
              <a:latin typeface="Aptos" panose="020B0004020202020204" pitchFamily="34" charset="0"/>
              <a:ea typeface="Aptos" panose="020B0004020202020204" pitchFamily="34" charset="0"/>
              <a:cs typeface="Times New Roman" panose="02020603050405020304" pitchFamily="18" charset="0"/>
            </a:rPr>
            <a:t>Introductions</a:t>
          </a:r>
          <a:endParaRPr lang="en-GB"/>
        </a:p>
      </dgm:t>
    </dgm:pt>
    <dgm:pt modelId="{A8CE2FB8-656E-47E3-AA3A-88C318C353A2}" type="parTrans" cxnId="{32A59EF3-4777-41BD-8D07-ACE6325DDE5C}">
      <dgm:prSet/>
      <dgm:spPr/>
      <dgm:t>
        <a:bodyPr/>
        <a:lstStyle/>
        <a:p>
          <a:endParaRPr lang="en-GB"/>
        </a:p>
      </dgm:t>
    </dgm:pt>
    <dgm:pt modelId="{9834EB42-C70C-4DEA-9F1A-E23E7DD4FE7E}" type="sibTrans" cxnId="{32A59EF3-4777-41BD-8D07-ACE6325DDE5C}">
      <dgm:prSet/>
      <dgm:spPr/>
      <dgm:t>
        <a:bodyPr/>
        <a:lstStyle/>
        <a:p>
          <a:endParaRPr lang="en-GB"/>
        </a:p>
      </dgm:t>
    </dgm:pt>
    <dgm:pt modelId="{910F81C1-3F4B-492D-B5B6-B452A17012E4}">
      <dgm:prSet phldrT="[Text]"/>
      <dgm:spPr/>
      <dgm:t>
        <a:bodyPr/>
        <a:lstStyle/>
        <a:p>
          <a:r>
            <a:rPr lang="en-GB"/>
            <a:t>Session 2</a:t>
          </a:r>
        </a:p>
      </dgm:t>
    </dgm:pt>
    <dgm:pt modelId="{9CAB0145-89E1-4C3C-8616-FFD48EE3D76E}" type="parTrans" cxnId="{4182BC9C-F9EB-4FBA-B592-D7044024B524}">
      <dgm:prSet/>
      <dgm:spPr/>
      <dgm:t>
        <a:bodyPr/>
        <a:lstStyle/>
        <a:p>
          <a:endParaRPr lang="en-GB"/>
        </a:p>
      </dgm:t>
    </dgm:pt>
    <dgm:pt modelId="{C76B19BB-83EE-422D-A9D9-3307AF4D6756}" type="sibTrans" cxnId="{4182BC9C-F9EB-4FBA-B592-D7044024B524}">
      <dgm:prSet/>
      <dgm:spPr/>
      <dgm:t>
        <a:bodyPr/>
        <a:lstStyle/>
        <a:p>
          <a:endParaRPr lang="en-GB"/>
        </a:p>
      </dgm:t>
    </dgm:pt>
    <dgm:pt modelId="{1A766A6C-442F-4C3B-876D-9E4BC75A2010}">
      <dgm:prSet phldrT="[Text]"/>
      <dgm:spPr/>
      <dgm:t>
        <a:bodyPr/>
        <a:lstStyle/>
        <a:p>
          <a:pPr>
            <a:buFont typeface="Symbol" panose="05050102010706020507" pitchFamily="18" charset="2"/>
            <a:buChar char=""/>
          </a:pPr>
          <a:r>
            <a:rPr lang="en-GB">
              <a:effectLst/>
              <a:latin typeface="Aptos" panose="020B0004020202020204" pitchFamily="34" charset="0"/>
              <a:ea typeface="Aptos" panose="020B0004020202020204" pitchFamily="34" charset="0"/>
              <a:cs typeface="Times New Roman" panose="02020603050405020304" pitchFamily="18" charset="0"/>
            </a:rPr>
            <a:t>Introductions and reflections from session 1</a:t>
          </a:r>
          <a:endParaRPr lang="en-GB"/>
        </a:p>
      </dgm:t>
    </dgm:pt>
    <dgm:pt modelId="{2FCCFF68-C5AE-4556-8E3E-083B5889790D}" type="parTrans" cxnId="{74A03DA6-E928-4A7D-B746-F6E32C276AEC}">
      <dgm:prSet/>
      <dgm:spPr/>
      <dgm:t>
        <a:bodyPr/>
        <a:lstStyle/>
        <a:p>
          <a:endParaRPr lang="en-GB"/>
        </a:p>
      </dgm:t>
    </dgm:pt>
    <dgm:pt modelId="{DB11ABAD-9F35-4A1F-AE77-34A8E450019E}" type="sibTrans" cxnId="{74A03DA6-E928-4A7D-B746-F6E32C276AEC}">
      <dgm:prSet/>
      <dgm:spPr/>
      <dgm:t>
        <a:bodyPr/>
        <a:lstStyle/>
        <a:p>
          <a:endParaRPr lang="en-GB"/>
        </a:p>
      </dgm:t>
    </dgm:pt>
    <dgm:pt modelId="{CEB30092-FEEF-41FF-AB99-649EDD3799E8}">
      <dgm:prSet phldrT="[Text]"/>
      <dgm:spPr/>
      <dgm:t>
        <a:bodyPr/>
        <a:lstStyle/>
        <a:p>
          <a:r>
            <a:rPr lang="en-GB"/>
            <a:t>Session 3</a:t>
          </a:r>
        </a:p>
      </dgm:t>
    </dgm:pt>
    <dgm:pt modelId="{4A8BFB7E-5A95-458C-B7D6-92DA882BC665}" type="parTrans" cxnId="{68F07B43-E461-42FE-8396-4EC4DC1F6ACD}">
      <dgm:prSet/>
      <dgm:spPr/>
      <dgm:t>
        <a:bodyPr/>
        <a:lstStyle/>
        <a:p>
          <a:endParaRPr lang="en-GB"/>
        </a:p>
      </dgm:t>
    </dgm:pt>
    <dgm:pt modelId="{49DFCF12-335D-4053-B10B-3962620527E2}" type="sibTrans" cxnId="{68F07B43-E461-42FE-8396-4EC4DC1F6ACD}">
      <dgm:prSet/>
      <dgm:spPr/>
      <dgm:t>
        <a:bodyPr/>
        <a:lstStyle/>
        <a:p>
          <a:endParaRPr lang="en-GB"/>
        </a:p>
      </dgm:t>
    </dgm:pt>
    <dgm:pt modelId="{0F132D32-FEA7-4864-994D-8618D2D63106}">
      <dgm:prSet phldrT="[Text]"/>
      <dgm:spPr/>
      <dgm:t>
        <a:bodyPr/>
        <a:lstStyle/>
        <a:p>
          <a:pPr>
            <a:buFont typeface="Symbol" panose="05050102010706020507" pitchFamily="18" charset="2"/>
            <a:buChar char=""/>
          </a:pPr>
          <a:r>
            <a:rPr lang="en-GB">
              <a:effectLst/>
              <a:latin typeface="Aptos" panose="020B0004020202020204" pitchFamily="34" charset="0"/>
              <a:ea typeface="Aptos" panose="020B0004020202020204" pitchFamily="34" charset="0"/>
              <a:cs typeface="Times New Roman" panose="02020603050405020304" pitchFamily="18" charset="0"/>
            </a:rPr>
            <a:t>Planning</a:t>
          </a:r>
          <a:endParaRPr lang="en-GB"/>
        </a:p>
      </dgm:t>
    </dgm:pt>
    <dgm:pt modelId="{F62AB16C-3C32-4584-A118-AC11CD4C6D6D}" type="parTrans" cxnId="{FD5F83EE-F942-4A42-9BD2-98D5280775DB}">
      <dgm:prSet/>
      <dgm:spPr/>
      <dgm:t>
        <a:bodyPr/>
        <a:lstStyle/>
        <a:p>
          <a:endParaRPr lang="en-GB"/>
        </a:p>
      </dgm:t>
    </dgm:pt>
    <dgm:pt modelId="{15B045D6-A0B0-42CD-A082-E82FCEBE1C70}" type="sibTrans" cxnId="{FD5F83EE-F942-4A42-9BD2-98D5280775DB}">
      <dgm:prSet/>
      <dgm:spPr/>
      <dgm:t>
        <a:bodyPr/>
        <a:lstStyle/>
        <a:p>
          <a:endParaRPr lang="en-GB"/>
        </a:p>
      </dgm:t>
    </dgm:pt>
    <dgm:pt modelId="{B339FA41-2A35-4989-BFEB-987DA213BEC2}">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Scene setting</a:t>
          </a:r>
        </a:p>
      </dgm:t>
    </dgm:pt>
    <dgm:pt modelId="{42131542-0FBB-4235-ADF4-52B580735276}" type="parTrans" cxnId="{BDB17CF7-9DEF-49C7-85F0-B31C82FD0DCE}">
      <dgm:prSet/>
      <dgm:spPr/>
      <dgm:t>
        <a:bodyPr/>
        <a:lstStyle/>
        <a:p>
          <a:endParaRPr lang="en-GB"/>
        </a:p>
      </dgm:t>
    </dgm:pt>
    <dgm:pt modelId="{76DF868F-E6BA-4A6D-B922-4C6A802506B3}" type="sibTrans" cxnId="{BDB17CF7-9DEF-49C7-85F0-B31C82FD0DCE}">
      <dgm:prSet/>
      <dgm:spPr/>
      <dgm:t>
        <a:bodyPr/>
        <a:lstStyle/>
        <a:p>
          <a:endParaRPr lang="en-GB"/>
        </a:p>
      </dgm:t>
    </dgm:pt>
    <dgm:pt modelId="{EEED24B9-9E74-4664-BD50-48DAD3B6AB41}">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Vision</a:t>
          </a:r>
        </a:p>
      </dgm:t>
    </dgm:pt>
    <dgm:pt modelId="{2EBEF088-CD62-439C-AEBD-FCB1AD1661C2}" type="parTrans" cxnId="{0903CBB4-8458-4453-958A-97968C3DCC73}">
      <dgm:prSet/>
      <dgm:spPr/>
      <dgm:t>
        <a:bodyPr/>
        <a:lstStyle/>
        <a:p>
          <a:endParaRPr lang="en-GB"/>
        </a:p>
      </dgm:t>
    </dgm:pt>
    <dgm:pt modelId="{5C3B272D-AAA6-4A45-B6F8-C15BCED357E9}" type="sibTrans" cxnId="{0903CBB4-8458-4453-958A-97968C3DCC73}">
      <dgm:prSet/>
      <dgm:spPr/>
      <dgm:t>
        <a:bodyPr/>
        <a:lstStyle/>
        <a:p>
          <a:endParaRPr lang="en-GB"/>
        </a:p>
      </dgm:t>
    </dgm:pt>
    <dgm:pt modelId="{AC12A13A-C970-4267-B6FE-5107DDA277DB}">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Collaboration principles</a:t>
          </a:r>
        </a:p>
      </dgm:t>
    </dgm:pt>
    <dgm:pt modelId="{DCE0980F-5D9D-44FE-9219-0D352F9364FB}" type="parTrans" cxnId="{9A50B513-B6AC-4C45-9E9D-36DD7B11086C}">
      <dgm:prSet/>
      <dgm:spPr/>
      <dgm:t>
        <a:bodyPr/>
        <a:lstStyle/>
        <a:p>
          <a:endParaRPr lang="en-GB"/>
        </a:p>
      </dgm:t>
    </dgm:pt>
    <dgm:pt modelId="{B8ABADB5-BDE1-4322-A5F4-6F885DDFD3B6}" type="sibTrans" cxnId="{9A50B513-B6AC-4C45-9E9D-36DD7B11086C}">
      <dgm:prSet/>
      <dgm:spPr/>
      <dgm:t>
        <a:bodyPr/>
        <a:lstStyle/>
        <a:p>
          <a:endParaRPr lang="en-GB"/>
        </a:p>
      </dgm:t>
    </dgm:pt>
    <dgm:pt modelId="{CAD4F6F1-95C5-4BDA-B0EF-2F41923F17D0}">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Mapping – what’s happening, working, not working, missing</a:t>
          </a:r>
        </a:p>
      </dgm:t>
    </dgm:pt>
    <dgm:pt modelId="{B3AD95F4-8AE8-47D6-9595-4DA57050C0A6}" type="parTrans" cxnId="{3181A65B-A58F-4A79-866B-E1B212BE4DA1}">
      <dgm:prSet/>
      <dgm:spPr/>
      <dgm:t>
        <a:bodyPr/>
        <a:lstStyle/>
        <a:p>
          <a:endParaRPr lang="en-GB"/>
        </a:p>
      </dgm:t>
    </dgm:pt>
    <dgm:pt modelId="{A3FB106E-A6FB-47D5-921A-81B02250E926}" type="sibTrans" cxnId="{3181A65B-A58F-4A79-866B-E1B212BE4DA1}">
      <dgm:prSet/>
      <dgm:spPr/>
      <dgm:t>
        <a:bodyPr/>
        <a:lstStyle/>
        <a:p>
          <a:endParaRPr lang="en-GB"/>
        </a:p>
      </dgm:t>
    </dgm:pt>
    <dgm:pt modelId="{0717DF14-9028-49B8-AE91-B1B0D6C7B29F}">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What would success look like</a:t>
          </a:r>
        </a:p>
      </dgm:t>
    </dgm:pt>
    <dgm:pt modelId="{E9E2B2EA-B797-46F5-BB82-0AAFC6A474C2}" type="parTrans" cxnId="{4BC0AE85-71B7-4B64-A796-16ADC7547A83}">
      <dgm:prSet/>
      <dgm:spPr/>
      <dgm:t>
        <a:bodyPr/>
        <a:lstStyle/>
        <a:p>
          <a:endParaRPr lang="en-GB"/>
        </a:p>
      </dgm:t>
    </dgm:pt>
    <dgm:pt modelId="{BE353A82-6129-404B-8FDF-BD27C7265001}" type="sibTrans" cxnId="{4BC0AE85-71B7-4B64-A796-16ADC7547A83}">
      <dgm:prSet/>
      <dgm:spPr/>
      <dgm:t>
        <a:bodyPr/>
        <a:lstStyle/>
        <a:p>
          <a:endParaRPr lang="en-GB"/>
        </a:p>
      </dgm:t>
    </dgm:pt>
    <dgm:pt modelId="{E8ABC368-6DC2-43BA-B121-F426FA1D3E44}">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Strengths and opportunities – what’s needed and who’s best placed to do it</a:t>
          </a:r>
        </a:p>
      </dgm:t>
    </dgm:pt>
    <dgm:pt modelId="{AA77FAA5-B425-4DA1-B960-D5B5FDDB91FD}" type="parTrans" cxnId="{4DD9BD61-AECB-4BF6-96E8-0036CA155585}">
      <dgm:prSet/>
      <dgm:spPr/>
      <dgm:t>
        <a:bodyPr/>
        <a:lstStyle/>
        <a:p>
          <a:endParaRPr lang="en-GB"/>
        </a:p>
      </dgm:t>
    </dgm:pt>
    <dgm:pt modelId="{A23C3724-0C3D-400E-BDA9-63C1123A98EF}" type="sibTrans" cxnId="{4DD9BD61-AECB-4BF6-96E8-0036CA155585}">
      <dgm:prSet/>
      <dgm:spPr/>
      <dgm:t>
        <a:bodyPr/>
        <a:lstStyle/>
        <a:p>
          <a:endParaRPr lang="en-GB"/>
        </a:p>
      </dgm:t>
    </dgm:pt>
    <dgm:pt modelId="{8DB6CA75-C8CA-49A9-A9FD-AA18AA650ACB}">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How projects could develop over time</a:t>
          </a:r>
        </a:p>
      </dgm:t>
    </dgm:pt>
    <dgm:pt modelId="{227D7FAA-6A68-4B61-A881-3ED09FDAC1A5}" type="parTrans" cxnId="{0A274EC0-5A20-4F7A-9B49-8BCB1C6605A5}">
      <dgm:prSet/>
      <dgm:spPr/>
      <dgm:t>
        <a:bodyPr/>
        <a:lstStyle/>
        <a:p>
          <a:endParaRPr lang="en-GB"/>
        </a:p>
      </dgm:t>
    </dgm:pt>
    <dgm:pt modelId="{4918CB1E-C3C9-4F11-953B-FE4927F47D02}" type="sibTrans" cxnId="{0A274EC0-5A20-4F7A-9B49-8BCB1C6605A5}">
      <dgm:prSet/>
      <dgm:spPr/>
      <dgm:t>
        <a:bodyPr/>
        <a:lstStyle/>
        <a:p>
          <a:endParaRPr lang="en-GB"/>
        </a:p>
      </dgm:t>
    </dgm:pt>
    <dgm:pt modelId="{6A248D59-4E0B-4EC2-894C-DDD440FB681F}">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Sustainability</a:t>
          </a:r>
        </a:p>
      </dgm:t>
    </dgm:pt>
    <dgm:pt modelId="{037E0C06-37CA-4A7C-9A8B-9654B985170A}" type="parTrans" cxnId="{C8FD82E9-0E3D-41CB-8308-FE66F4C28996}">
      <dgm:prSet/>
      <dgm:spPr/>
      <dgm:t>
        <a:bodyPr/>
        <a:lstStyle/>
        <a:p>
          <a:endParaRPr lang="en-GB"/>
        </a:p>
      </dgm:t>
    </dgm:pt>
    <dgm:pt modelId="{E55BF3CC-02A1-4C88-81BE-9DE1ECA32348}" type="sibTrans" cxnId="{C8FD82E9-0E3D-41CB-8308-FE66F4C28996}">
      <dgm:prSet/>
      <dgm:spPr/>
      <dgm:t>
        <a:bodyPr/>
        <a:lstStyle/>
        <a:p>
          <a:endParaRPr lang="en-GB"/>
        </a:p>
      </dgm:t>
    </dgm:pt>
    <dgm:pt modelId="{BB78D130-9705-4C9B-AA92-49DE091FCF9C}">
      <dgm:prSet/>
      <dgm:spPr/>
      <dgm:t>
        <a:bodyPr/>
        <a:lstStyle/>
        <a:p>
          <a:r>
            <a:rPr lang="en-GB">
              <a:effectLst/>
              <a:latin typeface="Aptos" panose="020B0004020202020204" pitchFamily="34" charset="0"/>
              <a:ea typeface="Aptos" panose="020B0004020202020204" pitchFamily="34" charset="0"/>
              <a:cs typeface="Times New Roman" panose="02020603050405020304" pitchFamily="18" charset="0"/>
            </a:rPr>
            <a:t>Monitoring</a:t>
          </a:r>
        </a:p>
      </dgm:t>
    </dgm:pt>
    <dgm:pt modelId="{1DE03D67-D455-4EE8-ACF0-D8829E185EC0}" type="parTrans" cxnId="{7AD599F0-027F-48CB-823A-515ED3BCB776}">
      <dgm:prSet/>
      <dgm:spPr/>
      <dgm:t>
        <a:bodyPr/>
        <a:lstStyle/>
        <a:p>
          <a:endParaRPr lang="en-GB"/>
        </a:p>
      </dgm:t>
    </dgm:pt>
    <dgm:pt modelId="{5A473BE9-C7F6-4B27-AABB-A73064502FAE}" type="sibTrans" cxnId="{7AD599F0-027F-48CB-823A-515ED3BCB776}">
      <dgm:prSet/>
      <dgm:spPr/>
      <dgm:t>
        <a:bodyPr/>
        <a:lstStyle/>
        <a:p>
          <a:endParaRPr lang="en-GB"/>
        </a:p>
      </dgm:t>
    </dgm:pt>
    <dgm:pt modelId="{08F54EF2-486B-4FF5-8AF1-6771A001DF8F}">
      <dgm:prSet phldrT="[Text]"/>
      <dgm:spPr/>
      <dgm:t>
        <a:bodyPr/>
        <a:lstStyle/>
        <a:p>
          <a:pPr>
            <a:buFont typeface="Symbol" panose="05050102010706020507" pitchFamily="18" charset="2"/>
            <a:buChar char=""/>
          </a:pPr>
          <a:r>
            <a:rPr lang="en-GB"/>
            <a:t>Introductions and reflections from session 2</a:t>
          </a:r>
        </a:p>
      </dgm:t>
    </dgm:pt>
    <dgm:pt modelId="{E077A044-105C-4220-A90E-6A1D7E5477E5}" type="parTrans" cxnId="{5EFA7745-C7B6-4DA8-9B01-0E9E84838E93}">
      <dgm:prSet/>
      <dgm:spPr/>
      <dgm:t>
        <a:bodyPr/>
        <a:lstStyle/>
        <a:p>
          <a:endParaRPr lang="en-GB"/>
        </a:p>
      </dgm:t>
    </dgm:pt>
    <dgm:pt modelId="{A242C509-A8EA-440D-8D66-4B060C1076F6}" type="sibTrans" cxnId="{5EFA7745-C7B6-4DA8-9B01-0E9E84838E93}">
      <dgm:prSet/>
      <dgm:spPr/>
      <dgm:t>
        <a:bodyPr/>
        <a:lstStyle/>
        <a:p>
          <a:endParaRPr lang="en-GB"/>
        </a:p>
      </dgm:t>
    </dgm:pt>
    <dgm:pt modelId="{DA11E789-2E6F-47C5-9605-F2F310F56C04}" type="pres">
      <dgm:prSet presAssocID="{A4B9B157-B2B7-4B59-937D-CD8668AB4D1E}" presName="Name0" presStyleCnt="0">
        <dgm:presLayoutVars>
          <dgm:dir/>
          <dgm:animLvl val="lvl"/>
          <dgm:resizeHandles val="exact"/>
        </dgm:presLayoutVars>
      </dgm:prSet>
      <dgm:spPr/>
    </dgm:pt>
    <dgm:pt modelId="{0278116E-7DF0-4BAB-9811-75546F01F93C}" type="pres">
      <dgm:prSet presAssocID="{E4009308-120B-4B5C-A291-44E16A5B4B5B}" presName="composite" presStyleCnt="0"/>
      <dgm:spPr/>
    </dgm:pt>
    <dgm:pt modelId="{0C734A2D-5755-4BE8-85FC-773B89B5C659}" type="pres">
      <dgm:prSet presAssocID="{E4009308-120B-4B5C-A291-44E16A5B4B5B}" presName="parTx" presStyleLbl="alignNode1" presStyleIdx="0" presStyleCnt="3">
        <dgm:presLayoutVars>
          <dgm:chMax val="0"/>
          <dgm:chPref val="0"/>
          <dgm:bulletEnabled val="1"/>
        </dgm:presLayoutVars>
      </dgm:prSet>
      <dgm:spPr/>
    </dgm:pt>
    <dgm:pt modelId="{7BF22C95-EBCE-4B92-9558-C412B1BE8577}" type="pres">
      <dgm:prSet presAssocID="{E4009308-120B-4B5C-A291-44E16A5B4B5B}" presName="desTx" presStyleLbl="alignAccFollowNode1" presStyleIdx="0" presStyleCnt="3">
        <dgm:presLayoutVars>
          <dgm:bulletEnabled val="1"/>
        </dgm:presLayoutVars>
      </dgm:prSet>
      <dgm:spPr/>
    </dgm:pt>
    <dgm:pt modelId="{114D24E9-C51B-4E3F-B43E-471AC3F68B99}" type="pres">
      <dgm:prSet presAssocID="{C4984E51-BBCB-495C-A900-B19BB9BB7788}" presName="space" presStyleCnt="0"/>
      <dgm:spPr/>
    </dgm:pt>
    <dgm:pt modelId="{65C7EAE6-7D6C-45ED-9EDF-609F30C697DC}" type="pres">
      <dgm:prSet presAssocID="{910F81C1-3F4B-492D-B5B6-B452A17012E4}" presName="composite" presStyleCnt="0"/>
      <dgm:spPr/>
    </dgm:pt>
    <dgm:pt modelId="{87F3C5FC-E70C-4653-B902-FA91BB8DC204}" type="pres">
      <dgm:prSet presAssocID="{910F81C1-3F4B-492D-B5B6-B452A17012E4}" presName="parTx" presStyleLbl="alignNode1" presStyleIdx="1" presStyleCnt="3">
        <dgm:presLayoutVars>
          <dgm:chMax val="0"/>
          <dgm:chPref val="0"/>
          <dgm:bulletEnabled val="1"/>
        </dgm:presLayoutVars>
      </dgm:prSet>
      <dgm:spPr/>
    </dgm:pt>
    <dgm:pt modelId="{3FFB21CE-9DF7-45D1-BC3C-A4B444E046D1}" type="pres">
      <dgm:prSet presAssocID="{910F81C1-3F4B-492D-B5B6-B452A17012E4}" presName="desTx" presStyleLbl="alignAccFollowNode1" presStyleIdx="1" presStyleCnt="3">
        <dgm:presLayoutVars>
          <dgm:bulletEnabled val="1"/>
        </dgm:presLayoutVars>
      </dgm:prSet>
      <dgm:spPr/>
    </dgm:pt>
    <dgm:pt modelId="{092D00B4-EA1D-47AF-B276-CCEC56F792A0}" type="pres">
      <dgm:prSet presAssocID="{C76B19BB-83EE-422D-A9D9-3307AF4D6756}" presName="space" presStyleCnt="0"/>
      <dgm:spPr/>
    </dgm:pt>
    <dgm:pt modelId="{4D079CEC-68F3-432E-A2EB-3EEC6867A78C}" type="pres">
      <dgm:prSet presAssocID="{CEB30092-FEEF-41FF-AB99-649EDD3799E8}" presName="composite" presStyleCnt="0"/>
      <dgm:spPr/>
    </dgm:pt>
    <dgm:pt modelId="{45424668-E132-4BFA-B679-43AB840E2C4C}" type="pres">
      <dgm:prSet presAssocID="{CEB30092-FEEF-41FF-AB99-649EDD3799E8}" presName="parTx" presStyleLbl="alignNode1" presStyleIdx="2" presStyleCnt="3">
        <dgm:presLayoutVars>
          <dgm:chMax val="0"/>
          <dgm:chPref val="0"/>
          <dgm:bulletEnabled val="1"/>
        </dgm:presLayoutVars>
      </dgm:prSet>
      <dgm:spPr/>
    </dgm:pt>
    <dgm:pt modelId="{F50C197D-E50D-469F-A5C0-42F509E19B2A}" type="pres">
      <dgm:prSet presAssocID="{CEB30092-FEEF-41FF-AB99-649EDD3799E8}" presName="desTx" presStyleLbl="alignAccFollowNode1" presStyleIdx="2" presStyleCnt="3">
        <dgm:presLayoutVars>
          <dgm:bulletEnabled val="1"/>
        </dgm:presLayoutVars>
      </dgm:prSet>
      <dgm:spPr/>
    </dgm:pt>
  </dgm:ptLst>
  <dgm:cxnLst>
    <dgm:cxn modelId="{95A8FA01-643E-4623-9A21-C00F31B44599}" type="presOf" srcId="{CEB30092-FEEF-41FF-AB99-649EDD3799E8}" destId="{45424668-E132-4BFA-B679-43AB840E2C4C}" srcOrd="0" destOrd="0" presId="urn:microsoft.com/office/officeart/2005/8/layout/hList1"/>
    <dgm:cxn modelId="{E160EA0A-0C0B-4C46-ABBE-496504C2F80F}" type="presOf" srcId="{A4B9B157-B2B7-4B59-937D-CD8668AB4D1E}" destId="{DA11E789-2E6F-47C5-9605-F2F310F56C04}" srcOrd="0" destOrd="0" presId="urn:microsoft.com/office/officeart/2005/8/layout/hList1"/>
    <dgm:cxn modelId="{E320F60A-0BA3-4032-B233-13B0B7753416}" type="presOf" srcId="{0717DF14-9028-49B8-AE91-B1B0D6C7B29F}" destId="{3FFB21CE-9DF7-45D1-BC3C-A4B444E046D1}" srcOrd="0" destOrd="1" presId="urn:microsoft.com/office/officeart/2005/8/layout/hList1"/>
    <dgm:cxn modelId="{9A50B513-B6AC-4C45-9E9D-36DD7B11086C}" srcId="{E4009308-120B-4B5C-A291-44E16A5B4B5B}" destId="{AC12A13A-C970-4267-B6FE-5107DDA277DB}" srcOrd="3" destOrd="0" parTransId="{DCE0980F-5D9D-44FE-9219-0D352F9364FB}" sibTransId="{B8ABADB5-BDE1-4322-A5F4-6F885DDFD3B6}"/>
    <dgm:cxn modelId="{212CAD17-DECA-4272-B1E8-0928088CD66F}" srcId="{A4B9B157-B2B7-4B59-937D-CD8668AB4D1E}" destId="{E4009308-120B-4B5C-A291-44E16A5B4B5B}" srcOrd="0" destOrd="0" parTransId="{F644401D-660A-4139-B5BF-6D94FC56F0FF}" sibTransId="{C4984E51-BBCB-495C-A900-B19BB9BB7788}"/>
    <dgm:cxn modelId="{FEEC4419-1CFF-4583-805F-FEC3E7D4B4D7}" type="presOf" srcId="{AC12A13A-C970-4267-B6FE-5107DDA277DB}" destId="{7BF22C95-EBCE-4B92-9558-C412B1BE8577}" srcOrd="0" destOrd="3" presId="urn:microsoft.com/office/officeart/2005/8/layout/hList1"/>
    <dgm:cxn modelId="{3B2AB020-D1B7-4188-B082-29B04A3F3162}" type="presOf" srcId="{0F132D32-FEA7-4864-994D-8618D2D63106}" destId="{F50C197D-E50D-469F-A5C0-42F509E19B2A}" srcOrd="0" destOrd="1" presId="urn:microsoft.com/office/officeart/2005/8/layout/hList1"/>
    <dgm:cxn modelId="{576B1835-5061-48EE-B0D9-CB6635407127}" type="presOf" srcId="{E8ABC368-6DC2-43BA-B121-F426FA1D3E44}" destId="{3FFB21CE-9DF7-45D1-BC3C-A4B444E046D1}" srcOrd="0" destOrd="2" presId="urn:microsoft.com/office/officeart/2005/8/layout/hList1"/>
    <dgm:cxn modelId="{3181A65B-A58F-4A79-866B-E1B212BE4DA1}" srcId="{E4009308-120B-4B5C-A291-44E16A5B4B5B}" destId="{CAD4F6F1-95C5-4BDA-B0EF-2F41923F17D0}" srcOrd="4" destOrd="0" parTransId="{B3AD95F4-8AE8-47D6-9595-4DA57050C0A6}" sibTransId="{A3FB106E-A6FB-47D5-921A-81B02250E926}"/>
    <dgm:cxn modelId="{C8078641-0BB1-4593-9807-345A4E7805D7}" type="presOf" srcId="{08F54EF2-486B-4FF5-8AF1-6771A001DF8F}" destId="{F50C197D-E50D-469F-A5C0-42F509E19B2A}" srcOrd="0" destOrd="0" presId="urn:microsoft.com/office/officeart/2005/8/layout/hList1"/>
    <dgm:cxn modelId="{4DD9BD61-AECB-4BF6-96E8-0036CA155585}" srcId="{910F81C1-3F4B-492D-B5B6-B452A17012E4}" destId="{E8ABC368-6DC2-43BA-B121-F426FA1D3E44}" srcOrd="2" destOrd="0" parTransId="{AA77FAA5-B425-4DA1-B960-D5B5FDDB91FD}" sibTransId="{A23C3724-0C3D-400E-BDA9-63C1123A98EF}"/>
    <dgm:cxn modelId="{68F07B43-E461-42FE-8396-4EC4DC1F6ACD}" srcId="{A4B9B157-B2B7-4B59-937D-CD8668AB4D1E}" destId="{CEB30092-FEEF-41FF-AB99-649EDD3799E8}" srcOrd="2" destOrd="0" parTransId="{4A8BFB7E-5A95-458C-B7D6-92DA882BC665}" sibTransId="{49DFCF12-335D-4053-B10B-3962620527E2}"/>
    <dgm:cxn modelId="{5EFA7745-C7B6-4DA8-9B01-0E9E84838E93}" srcId="{CEB30092-FEEF-41FF-AB99-649EDD3799E8}" destId="{08F54EF2-486B-4FF5-8AF1-6771A001DF8F}" srcOrd="0" destOrd="0" parTransId="{E077A044-105C-4220-A90E-6A1D7E5477E5}" sibTransId="{A242C509-A8EA-440D-8D66-4B060C1076F6}"/>
    <dgm:cxn modelId="{0AE7524A-78CE-4C52-9EE7-EC3EC5A69DE7}" type="presOf" srcId="{EEED24B9-9E74-4664-BD50-48DAD3B6AB41}" destId="{7BF22C95-EBCE-4B92-9558-C412B1BE8577}" srcOrd="0" destOrd="2" presId="urn:microsoft.com/office/officeart/2005/8/layout/hList1"/>
    <dgm:cxn modelId="{7DF94E4F-C37E-408E-A24F-129F9E674682}" type="presOf" srcId="{E4009308-120B-4B5C-A291-44E16A5B4B5B}" destId="{0C734A2D-5755-4BE8-85FC-773B89B5C659}" srcOrd="0" destOrd="0" presId="urn:microsoft.com/office/officeart/2005/8/layout/hList1"/>
    <dgm:cxn modelId="{93F9EB7F-ACD4-436B-B9A1-A98D53A874A6}" type="presOf" srcId="{CAD4F6F1-95C5-4BDA-B0EF-2F41923F17D0}" destId="{7BF22C95-EBCE-4B92-9558-C412B1BE8577}" srcOrd="0" destOrd="4" presId="urn:microsoft.com/office/officeart/2005/8/layout/hList1"/>
    <dgm:cxn modelId="{4BC0AE85-71B7-4B64-A796-16ADC7547A83}" srcId="{910F81C1-3F4B-492D-B5B6-B452A17012E4}" destId="{0717DF14-9028-49B8-AE91-B1B0D6C7B29F}" srcOrd="1" destOrd="0" parTransId="{E9E2B2EA-B797-46F5-BB82-0AAFC6A474C2}" sibTransId="{BE353A82-6129-404B-8FDF-BD27C7265001}"/>
    <dgm:cxn modelId="{4182BC9C-F9EB-4FBA-B592-D7044024B524}" srcId="{A4B9B157-B2B7-4B59-937D-CD8668AB4D1E}" destId="{910F81C1-3F4B-492D-B5B6-B452A17012E4}" srcOrd="1" destOrd="0" parTransId="{9CAB0145-89E1-4C3C-8616-FFD48EE3D76E}" sibTransId="{C76B19BB-83EE-422D-A9D9-3307AF4D6756}"/>
    <dgm:cxn modelId="{CA1D65A0-478C-462D-A80B-0477F926BA54}" type="presOf" srcId="{910F81C1-3F4B-492D-B5B6-B452A17012E4}" destId="{87F3C5FC-E70C-4653-B902-FA91BB8DC204}" srcOrd="0" destOrd="0" presId="urn:microsoft.com/office/officeart/2005/8/layout/hList1"/>
    <dgm:cxn modelId="{74A03DA6-E928-4A7D-B746-F6E32C276AEC}" srcId="{910F81C1-3F4B-492D-B5B6-B452A17012E4}" destId="{1A766A6C-442F-4C3B-876D-9E4BC75A2010}" srcOrd="0" destOrd="0" parTransId="{2FCCFF68-C5AE-4556-8E3E-083B5889790D}" sibTransId="{DB11ABAD-9F35-4A1F-AE77-34A8E450019E}"/>
    <dgm:cxn modelId="{42CE14A9-F2E3-4DAE-B972-238FC5300561}" type="presOf" srcId="{34C0A357-27D0-40D7-9D80-13CF1F62CF8A}" destId="{7BF22C95-EBCE-4B92-9558-C412B1BE8577}" srcOrd="0" destOrd="0" presId="urn:microsoft.com/office/officeart/2005/8/layout/hList1"/>
    <dgm:cxn modelId="{0903CBB4-8458-4453-958A-97968C3DCC73}" srcId="{E4009308-120B-4B5C-A291-44E16A5B4B5B}" destId="{EEED24B9-9E74-4664-BD50-48DAD3B6AB41}" srcOrd="2" destOrd="0" parTransId="{2EBEF088-CD62-439C-AEBD-FCB1AD1661C2}" sibTransId="{5C3B272D-AAA6-4A45-B6F8-C15BCED357E9}"/>
    <dgm:cxn modelId="{A3FD44B6-6291-4E42-A9F3-5F2778D61E28}" type="presOf" srcId="{B339FA41-2A35-4989-BFEB-987DA213BEC2}" destId="{7BF22C95-EBCE-4B92-9558-C412B1BE8577}" srcOrd="0" destOrd="1" presId="urn:microsoft.com/office/officeart/2005/8/layout/hList1"/>
    <dgm:cxn modelId="{D5D7AFBA-74CB-457D-B4E8-118F6C3D4968}" type="presOf" srcId="{6A248D59-4E0B-4EC2-894C-DDD440FB681F}" destId="{F50C197D-E50D-469F-A5C0-42F509E19B2A}" srcOrd="0" destOrd="2" presId="urn:microsoft.com/office/officeart/2005/8/layout/hList1"/>
    <dgm:cxn modelId="{0A274EC0-5A20-4F7A-9B49-8BCB1C6605A5}" srcId="{910F81C1-3F4B-492D-B5B6-B452A17012E4}" destId="{8DB6CA75-C8CA-49A9-A9FD-AA18AA650ACB}" srcOrd="3" destOrd="0" parTransId="{227D7FAA-6A68-4B61-A881-3ED09FDAC1A5}" sibTransId="{4918CB1E-C3C9-4F11-953B-FE4927F47D02}"/>
    <dgm:cxn modelId="{3515BDC4-8D21-4082-B96E-913362858C42}" type="presOf" srcId="{8DB6CA75-C8CA-49A9-A9FD-AA18AA650ACB}" destId="{3FFB21CE-9DF7-45D1-BC3C-A4B444E046D1}" srcOrd="0" destOrd="3" presId="urn:microsoft.com/office/officeart/2005/8/layout/hList1"/>
    <dgm:cxn modelId="{CA0240E1-15B7-43BD-ADB2-C4F0AB891514}" type="presOf" srcId="{BB78D130-9705-4C9B-AA92-49DE091FCF9C}" destId="{F50C197D-E50D-469F-A5C0-42F509E19B2A}" srcOrd="0" destOrd="3" presId="urn:microsoft.com/office/officeart/2005/8/layout/hList1"/>
    <dgm:cxn modelId="{C8FD82E9-0E3D-41CB-8308-FE66F4C28996}" srcId="{CEB30092-FEEF-41FF-AB99-649EDD3799E8}" destId="{6A248D59-4E0B-4EC2-894C-DDD440FB681F}" srcOrd="2" destOrd="0" parTransId="{037E0C06-37CA-4A7C-9A8B-9654B985170A}" sibTransId="{E55BF3CC-02A1-4C88-81BE-9DE1ECA32348}"/>
    <dgm:cxn modelId="{FD5F83EE-F942-4A42-9BD2-98D5280775DB}" srcId="{CEB30092-FEEF-41FF-AB99-649EDD3799E8}" destId="{0F132D32-FEA7-4864-994D-8618D2D63106}" srcOrd="1" destOrd="0" parTransId="{F62AB16C-3C32-4584-A118-AC11CD4C6D6D}" sibTransId="{15B045D6-A0B0-42CD-A082-E82FCEBE1C70}"/>
    <dgm:cxn modelId="{7AD599F0-027F-48CB-823A-515ED3BCB776}" srcId="{CEB30092-FEEF-41FF-AB99-649EDD3799E8}" destId="{BB78D130-9705-4C9B-AA92-49DE091FCF9C}" srcOrd="3" destOrd="0" parTransId="{1DE03D67-D455-4EE8-ACF0-D8829E185EC0}" sibTransId="{5A473BE9-C7F6-4B27-AABB-A73064502FAE}"/>
    <dgm:cxn modelId="{32A59EF3-4777-41BD-8D07-ACE6325DDE5C}" srcId="{E4009308-120B-4B5C-A291-44E16A5B4B5B}" destId="{34C0A357-27D0-40D7-9D80-13CF1F62CF8A}" srcOrd="0" destOrd="0" parTransId="{A8CE2FB8-656E-47E3-AA3A-88C318C353A2}" sibTransId="{9834EB42-C70C-4DEA-9F1A-E23E7DD4FE7E}"/>
    <dgm:cxn modelId="{BDB17CF7-9DEF-49C7-85F0-B31C82FD0DCE}" srcId="{E4009308-120B-4B5C-A291-44E16A5B4B5B}" destId="{B339FA41-2A35-4989-BFEB-987DA213BEC2}" srcOrd="1" destOrd="0" parTransId="{42131542-0FBB-4235-ADF4-52B580735276}" sibTransId="{76DF868F-E6BA-4A6D-B922-4C6A802506B3}"/>
    <dgm:cxn modelId="{AE9254FB-03B3-48F7-922A-2A3E0EC22C59}" type="presOf" srcId="{1A766A6C-442F-4C3B-876D-9E4BC75A2010}" destId="{3FFB21CE-9DF7-45D1-BC3C-A4B444E046D1}" srcOrd="0" destOrd="0" presId="urn:microsoft.com/office/officeart/2005/8/layout/hList1"/>
    <dgm:cxn modelId="{67F61351-B44B-43EB-82B8-9FB16160EB9F}" type="presParOf" srcId="{DA11E789-2E6F-47C5-9605-F2F310F56C04}" destId="{0278116E-7DF0-4BAB-9811-75546F01F93C}" srcOrd="0" destOrd="0" presId="urn:microsoft.com/office/officeart/2005/8/layout/hList1"/>
    <dgm:cxn modelId="{F15534DA-EA58-4C53-B495-14D5C79359B3}" type="presParOf" srcId="{0278116E-7DF0-4BAB-9811-75546F01F93C}" destId="{0C734A2D-5755-4BE8-85FC-773B89B5C659}" srcOrd="0" destOrd="0" presId="urn:microsoft.com/office/officeart/2005/8/layout/hList1"/>
    <dgm:cxn modelId="{43A4D8A0-77C5-4DD0-93C8-73E0FAB2756D}" type="presParOf" srcId="{0278116E-7DF0-4BAB-9811-75546F01F93C}" destId="{7BF22C95-EBCE-4B92-9558-C412B1BE8577}" srcOrd="1" destOrd="0" presId="urn:microsoft.com/office/officeart/2005/8/layout/hList1"/>
    <dgm:cxn modelId="{DA13D5FE-4E21-476D-999B-2AAB67C98B3D}" type="presParOf" srcId="{DA11E789-2E6F-47C5-9605-F2F310F56C04}" destId="{114D24E9-C51B-4E3F-B43E-471AC3F68B99}" srcOrd="1" destOrd="0" presId="urn:microsoft.com/office/officeart/2005/8/layout/hList1"/>
    <dgm:cxn modelId="{540040CF-FD62-42F9-83DE-00208168DA1D}" type="presParOf" srcId="{DA11E789-2E6F-47C5-9605-F2F310F56C04}" destId="{65C7EAE6-7D6C-45ED-9EDF-609F30C697DC}" srcOrd="2" destOrd="0" presId="urn:microsoft.com/office/officeart/2005/8/layout/hList1"/>
    <dgm:cxn modelId="{8F2BAB80-B38B-4DBD-B394-C9B69FF36467}" type="presParOf" srcId="{65C7EAE6-7D6C-45ED-9EDF-609F30C697DC}" destId="{87F3C5FC-E70C-4653-B902-FA91BB8DC204}" srcOrd="0" destOrd="0" presId="urn:microsoft.com/office/officeart/2005/8/layout/hList1"/>
    <dgm:cxn modelId="{4D4A22D5-0602-48ED-8FE5-B5127CB5083B}" type="presParOf" srcId="{65C7EAE6-7D6C-45ED-9EDF-609F30C697DC}" destId="{3FFB21CE-9DF7-45D1-BC3C-A4B444E046D1}" srcOrd="1" destOrd="0" presId="urn:microsoft.com/office/officeart/2005/8/layout/hList1"/>
    <dgm:cxn modelId="{6E4F2CE3-7A60-4184-ACA8-EF0246CA11BB}" type="presParOf" srcId="{DA11E789-2E6F-47C5-9605-F2F310F56C04}" destId="{092D00B4-EA1D-47AF-B276-CCEC56F792A0}" srcOrd="3" destOrd="0" presId="urn:microsoft.com/office/officeart/2005/8/layout/hList1"/>
    <dgm:cxn modelId="{1B9E51C1-1FFB-49B9-8C4E-C23C62C00165}" type="presParOf" srcId="{DA11E789-2E6F-47C5-9605-F2F310F56C04}" destId="{4D079CEC-68F3-432E-A2EB-3EEC6867A78C}" srcOrd="4" destOrd="0" presId="urn:microsoft.com/office/officeart/2005/8/layout/hList1"/>
    <dgm:cxn modelId="{87A9D177-6207-4312-933A-7E0BFD485C50}" type="presParOf" srcId="{4D079CEC-68F3-432E-A2EB-3EEC6867A78C}" destId="{45424668-E132-4BFA-B679-43AB840E2C4C}" srcOrd="0" destOrd="0" presId="urn:microsoft.com/office/officeart/2005/8/layout/hList1"/>
    <dgm:cxn modelId="{9ABCA67F-98E7-49E7-AF4A-36BDC124305E}" type="presParOf" srcId="{4D079CEC-68F3-432E-A2EB-3EEC6867A78C}" destId="{F50C197D-E50D-469F-A5C0-42F509E19B2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39B858-A8B8-4CD0-88F7-EB7E83E6CA2A}" type="doc">
      <dgm:prSet loTypeId="urn:microsoft.com/office/officeart/2005/8/layout/radial5" loCatId="cycle" qsTypeId="urn:microsoft.com/office/officeart/2005/8/quickstyle/simple1" qsCatId="simple" csTypeId="urn:microsoft.com/office/officeart/2005/8/colors/colorful5" csCatId="colorful" phldr="1"/>
      <dgm:spPr/>
      <dgm:t>
        <a:bodyPr/>
        <a:lstStyle/>
        <a:p>
          <a:endParaRPr lang="en-GB"/>
        </a:p>
      </dgm:t>
    </dgm:pt>
    <dgm:pt modelId="{B6F3C023-44BA-409A-9C4F-D75C76E4C5A3}">
      <dgm:prSet phldrT="[Text]"/>
      <dgm:spPr/>
      <dgm:t>
        <a:bodyPr/>
        <a:lstStyle/>
        <a:p>
          <a:r>
            <a:rPr lang="en-GB" b="0" i="0" u="none" strike="noStrike" dirty="0">
              <a:effectLst/>
              <a:latin typeface="Aptos" panose="020B0004020202020204" pitchFamily="34" charset="0"/>
            </a:rPr>
            <a:t>What’s missing?</a:t>
          </a:r>
          <a:endParaRPr lang="en-GB" dirty="0"/>
        </a:p>
      </dgm:t>
    </dgm:pt>
    <dgm:pt modelId="{E39AA042-18CD-4FE0-9E40-B4323B02A995}" type="parTrans" cxnId="{27A1FAEC-3A0F-4146-8077-2F7436DFBA3F}">
      <dgm:prSet/>
      <dgm:spPr/>
      <dgm:t>
        <a:bodyPr/>
        <a:lstStyle/>
        <a:p>
          <a:endParaRPr lang="en-GB"/>
        </a:p>
      </dgm:t>
    </dgm:pt>
    <dgm:pt modelId="{91AB9D72-F894-48F8-A5B0-BEEEA413B1C1}" type="sibTrans" cxnId="{27A1FAEC-3A0F-4146-8077-2F7436DFBA3F}">
      <dgm:prSet/>
      <dgm:spPr/>
      <dgm:t>
        <a:bodyPr/>
        <a:lstStyle/>
        <a:p>
          <a:endParaRPr lang="en-GB"/>
        </a:p>
      </dgm:t>
    </dgm:pt>
    <dgm:pt modelId="{7119E9EA-69CA-4F2D-9297-EC33D78BA154}">
      <dgm:prSet phldrT="[Text]"/>
      <dgm:spPr/>
      <dgm:t>
        <a:bodyPr/>
        <a:lstStyle/>
        <a:p>
          <a:r>
            <a:rPr lang="en-GB" b="0" i="0" u="none" strike="noStrike">
              <a:effectLst/>
              <a:latin typeface="Aptos" panose="020B0004020202020204" pitchFamily="34" charset="0"/>
            </a:rPr>
            <a:t>Earlier intervention services, signposting</a:t>
          </a:r>
          <a:endParaRPr lang="en-GB" dirty="0"/>
        </a:p>
      </dgm:t>
    </dgm:pt>
    <dgm:pt modelId="{09E94E5C-16C1-463D-947D-13D5CF184A2A}" type="parTrans" cxnId="{F6D5E603-71B1-4A20-A888-B8781A172B0C}">
      <dgm:prSet/>
      <dgm:spPr/>
      <dgm:t>
        <a:bodyPr/>
        <a:lstStyle/>
        <a:p>
          <a:endParaRPr lang="en-GB"/>
        </a:p>
      </dgm:t>
    </dgm:pt>
    <dgm:pt modelId="{2D7E7BDA-D934-49A4-B8B4-589C7146EFF6}" type="sibTrans" cxnId="{F6D5E603-71B1-4A20-A888-B8781A172B0C}">
      <dgm:prSet/>
      <dgm:spPr/>
      <dgm:t>
        <a:bodyPr/>
        <a:lstStyle/>
        <a:p>
          <a:endParaRPr lang="en-GB"/>
        </a:p>
      </dgm:t>
    </dgm:pt>
    <dgm:pt modelId="{5DCAA490-3DC1-4545-BF7E-2D1FBEDA7649}">
      <dgm:prSet phldrT="[Text]"/>
      <dgm:spPr/>
      <dgm:t>
        <a:bodyPr/>
        <a:lstStyle/>
        <a:p>
          <a:r>
            <a:rPr lang="en-GB" b="0" i="0" u="none" strike="noStrike" dirty="0">
              <a:effectLst/>
              <a:latin typeface="Aptos" panose="020B0004020202020204" pitchFamily="34" charset="0"/>
            </a:rPr>
            <a:t>Support for complex needs, Autism, school refusal families</a:t>
          </a:r>
          <a:endParaRPr lang="en-GB" dirty="0"/>
        </a:p>
      </dgm:t>
    </dgm:pt>
    <dgm:pt modelId="{F6E9E75F-BE66-4B35-9987-39819C207F17}" type="parTrans" cxnId="{E0C86040-F8AD-4555-AB14-C8E0465A2F5B}">
      <dgm:prSet/>
      <dgm:spPr/>
      <dgm:t>
        <a:bodyPr/>
        <a:lstStyle/>
        <a:p>
          <a:endParaRPr lang="en-GB"/>
        </a:p>
      </dgm:t>
    </dgm:pt>
    <dgm:pt modelId="{B80B4163-0AED-4CF3-A8C8-FA08C86E3E34}" type="sibTrans" cxnId="{E0C86040-F8AD-4555-AB14-C8E0465A2F5B}">
      <dgm:prSet/>
      <dgm:spPr/>
      <dgm:t>
        <a:bodyPr/>
        <a:lstStyle/>
        <a:p>
          <a:endParaRPr lang="en-GB"/>
        </a:p>
      </dgm:t>
    </dgm:pt>
    <dgm:pt modelId="{8ADFD197-4CAB-4659-AE04-462E2D2D6D07}">
      <dgm:prSet phldrT="[Text]"/>
      <dgm:spPr/>
      <dgm:t>
        <a:bodyPr/>
        <a:lstStyle/>
        <a:p>
          <a:r>
            <a:rPr lang="en-GB" b="0" i="0" u="none" strike="noStrike">
              <a:effectLst/>
              <a:latin typeface="Aptos" panose="020B0004020202020204" pitchFamily="34" charset="0"/>
            </a:rPr>
            <a:t>Legal aid, resources, support with court</a:t>
          </a:r>
          <a:endParaRPr lang="en-GB" dirty="0"/>
        </a:p>
      </dgm:t>
    </dgm:pt>
    <dgm:pt modelId="{578DBBDC-10E1-44D1-B4A9-515A58058462}" type="parTrans" cxnId="{D20A14AD-814E-4809-B603-C72C563F4A53}">
      <dgm:prSet/>
      <dgm:spPr/>
      <dgm:t>
        <a:bodyPr/>
        <a:lstStyle/>
        <a:p>
          <a:endParaRPr lang="en-GB"/>
        </a:p>
      </dgm:t>
    </dgm:pt>
    <dgm:pt modelId="{39482CC3-B3A4-4B63-9C1F-D348C8836398}" type="sibTrans" cxnId="{D20A14AD-814E-4809-B603-C72C563F4A53}">
      <dgm:prSet/>
      <dgm:spPr/>
      <dgm:t>
        <a:bodyPr/>
        <a:lstStyle/>
        <a:p>
          <a:endParaRPr lang="en-GB"/>
        </a:p>
      </dgm:t>
    </dgm:pt>
    <dgm:pt modelId="{1783C5D4-ED0A-4C62-B24F-D2B1ED34EFE6}">
      <dgm:prSet phldrT="[Text]"/>
      <dgm:spPr/>
      <dgm:t>
        <a:bodyPr/>
        <a:lstStyle/>
        <a:p>
          <a:r>
            <a:rPr lang="en-GB" b="0" i="0" u="none" strike="noStrike" dirty="0">
              <a:effectLst/>
              <a:latin typeface="Aptos" panose="020B0004020202020204" pitchFamily="34" charset="0"/>
            </a:rPr>
            <a:t>Face to face contact/walk-in services</a:t>
          </a:r>
          <a:endParaRPr lang="en-GB" dirty="0"/>
        </a:p>
      </dgm:t>
    </dgm:pt>
    <dgm:pt modelId="{965C89C4-7F1C-4FB1-A1BC-0FBA7E4F0994}" type="parTrans" cxnId="{BF120EBA-07A2-453F-BE00-B9952CF91DE1}">
      <dgm:prSet/>
      <dgm:spPr/>
      <dgm:t>
        <a:bodyPr/>
        <a:lstStyle/>
        <a:p>
          <a:endParaRPr lang="en-GB"/>
        </a:p>
      </dgm:t>
    </dgm:pt>
    <dgm:pt modelId="{8BAD8F49-B5D0-4EA1-B348-9DD2B3C5F854}" type="sibTrans" cxnId="{BF120EBA-07A2-453F-BE00-B9952CF91DE1}">
      <dgm:prSet/>
      <dgm:spPr/>
      <dgm:t>
        <a:bodyPr/>
        <a:lstStyle/>
        <a:p>
          <a:endParaRPr lang="en-GB"/>
        </a:p>
      </dgm:t>
    </dgm:pt>
    <dgm:pt modelId="{E745BB46-7EA2-4F4D-B680-FBE764EE31FD}">
      <dgm:prSet phldrT="[Text]"/>
      <dgm:spPr/>
      <dgm:t>
        <a:bodyPr/>
        <a:lstStyle/>
        <a:p>
          <a:r>
            <a:rPr lang="en-GB" b="0" i="0" u="none" strike="noStrike">
              <a:effectLst/>
              <a:latin typeface="Aptos" panose="020B0004020202020204" pitchFamily="34" charset="0"/>
            </a:rPr>
            <a:t>Social/activity groups in certain areas/for specific groups</a:t>
          </a:r>
          <a:endParaRPr lang="en-GB" dirty="0"/>
        </a:p>
      </dgm:t>
    </dgm:pt>
    <dgm:pt modelId="{F3C936D1-9BFB-4F0B-976B-450DDE10C232}" type="parTrans" cxnId="{6059CF6C-90F7-40F7-A5F9-8124C350F56B}">
      <dgm:prSet/>
      <dgm:spPr/>
      <dgm:t>
        <a:bodyPr/>
        <a:lstStyle/>
        <a:p>
          <a:endParaRPr lang="en-GB"/>
        </a:p>
      </dgm:t>
    </dgm:pt>
    <dgm:pt modelId="{4632BB9D-5DF1-4FB5-B7F2-5093F13C9F3F}" type="sibTrans" cxnId="{6059CF6C-90F7-40F7-A5F9-8124C350F56B}">
      <dgm:prSet/>
      <dgm:spPr/>
      <dgm:t>
        <a:bodyPr/>
        <a:lstStyle/>
        <a:p>
          <a:endParaRPr lang="en-GB"/>
        </a:p>
      </dgm:t>
    </dgm:pt>
    <dgm:pt modelId="{90B8927D-9F2E-4B13-A10A-2EDD7A38B711}" type="pres">
      <dgm:prSet presAssocID="{C739B858-A8B8-4CD0-88F7-EB7E83E6CA2A}" presName="Name0" presStyleCnt="0">
        <dgm:presLayoutVars>
          <dgm:chMax val="1"/>
          <dgm:dir/>
          <dgm:animLvl val="ctr"/>
          <dgm:resizeHandles val="exact"/>
        </dgm:presLayoutVars>
      </dgm:prSet>
      <dgm:spPr/>
    </dgm:pt>
    <dgm:pt modelId="{336DDBED-E00C-4B56-921A-990ACEB956FD}" type="pres">
      <dgm:prSet presAssocID="{B6F3C023-44BA-409A-9C4F-D75C76E4C5A3}" presName="centerShape" presStyleLbl="node0" presStyleIdx="0" presStyleCnt="1"/>
      <dgm:spPr/>
    </dgm:pt>
    <dgm:pt modelId="{8D89A9B0-0BA6-45DF-8B6F-AE4A1FA27501}" type="pres">
      <dgm:prSet presAssocID="{09E94E5C-16C1-463D-947D-13D5CF184A2A}" presName="parTrans" presStyleLbl="sibTrans2D1" presStyleIdx="0" presStyleCnt="5"/>
      <dgm:spPr/>
    </dgm:pt>
    <dgm:pt modelId="{0CA0C001-00CC-4A1E-A334-DB93215AA956}" type="pres">
      <dgm:prSet presAssocID="{09E94E5C-16C1-463D-947D-13D5CF184A2A}" presName="connectorText" presStyleLbl="sibTrans2D1" presStyleIdx="0" presStyleCnt="5"/>
      <dgm:spPr/>
    </dgm:pt>
    <dgm:pt modelId="{1BD0578A-089E-4384-A32F-E1D7EBBD4DAA}" type="pres">
      <dgm:prSet presAssocID="{7119E9EA-69CA-4F2D-9297-EC33D78BA154}" presName="node" presStyleLbl="node1" presStyleIdx="0" presStyleCnt="5">
        <dgm:presLayoutVars>
          <dgm:bulletEnabled val="1"/>
        </dgm:presLayoutVars>
      </dgm:prSet>
      <dgm:spPr/>
    </dgm:pt>
    <dgm:pt modelId="{AA96FB29-7978-4728-A30B-3740BDC725DF}" type="pres">
      <dgm:prSet presAssocID="{F6E9E75F-BE66-4B35-9987-39819C207F17}" presName="parTrans" presStyleLbl="sibTrans2D1" presStyleIdx="1" presStyleCnt="5"/>
      <dgm:spPr/>
    </dgm:pt>
    <dgm:pt modelId="{7452A96D-799A-4AD0-8D9F-120F54AFD9D2}" type="pres">
      <dgm:prSet presAssocID="{F6E9E75F-BE66-4B35-9987-39819C207F17}" presName="connectorText" presStyleLbl="sibTrans2D1" presStyleIdx="1" presStyleCnt="5"/>
      <dgm:spPr/>
    </dgm:pt>
    <dgm:pt modelId="{80AE324D-2454-4135-8FE5-C2FF097FD70C}" type="pres">
      <dgm:prSet presAssocID="{5DCAA490-3DC1-4545-BF7E-2D1FBEDA7649}" presName="node" presStyleLbl="node1" presStyleIdx="1" presStyleCnt="5">
        <dgm:presLayoutVars>
          <dgm:bulletEnabled val="1"/>
        </dgm:presLayoutVars>
      </dgm:prSet>
      <dgm:spPr/>
    </dgm:pt>
    <dgm:pt modelId="{57D30292-068D-4850-8231-A50DC45F237E}" type="pres">
      <dgm:prSet presAssocID="{578DBBDC-10E1-44D1-B4A9-515A58058462}" presName="parTrans" presStyleLbl="sibTrans2D1" presStyleIdx="2" presStyleCnt="5"/>
      <dgm:spPr/>
    </dgm:pt>
    <dgm:pt modelId="{37F3D7A4-6A0B-4738-8D27-F5E535F8E1AF}" type="pres">
      <dgm:prSet presAssocID="{578DBBDC-10E1-44D1-B4A9-515A58058462}" presName="connectorText" presStyleLbl="sibTrans2D1" presStyleIdx="2" presStyleCnt="5"/>
      <dgm:spPr/>
    </dgm:pt>
    <dgm:pt modelId="{AB554418-CB0F-4A27-B069-73FBABE06EEE}" type="pres">
      <dgm:prSet presAssocID="{8ADFD197-4CAB-4659-AE04-462E2D2D6D07}" presName="node" presStyleLbl="node1" presStyleIdx="2" presStyleCnt="5">
        <dgm:presLayoutVars>
          <dgm:bulletEnabled val="1"/>
        </dgm:presLayoutVars>
      </dgm:prSet>
      <dgm:spPr/>
    </dgm:pt>
    <dgm:pt modelId="{350C23E3-6B8C-4AED-B151-BAC0D3552EAB}" type="pres">
      <dgm:prSet presAssocID="{965C89C4-7F1C-4FB1-A1BC-0FBA7E4F0994}" presName="parTrans" presStyleLbl="sibTrans2D1" presStyleIdx="3" presStyleCnt="5"/>
      <dgm:spPr/>
    </dgm:pt>
    <dgm:pt modelId="{43C41C3A-6187-451E-BAC1-90361140358D}" type="pres">
      <dgm:prSet presAssocID="{965C89C4-7F1C-4FB1-A1BC-0FBA7E4F0994}" presName="connectorText" presStyleLbl="sibTrans2D1" presStyleIdx="3" presStyleCnt="5"/>
      <dgm:spPr/>
    </dgm:pt>
    <dgm:pt modelId="{062C0F8F-FDC1-4A33-A794-658D2F76C6E4}" type="pres">
      <dgm:prSet presAssocID="{1783C5D4-ED0A-4C62-B24F-D2B1ED34EFE6}" presName="node" presStyleLbl="node1" presStyleIdx="3" presStyleCnt="5">
        <dgm:presLayoutVars>
          <dgm:bulletEnabled val="1"/>
        </dgm:presLayoutVars>
      </dgm:prSet>
      <dgm:spPr/>
    </dgm:pt>
    <dgm:pt modelId="{3B940A66-070C-4E41-BB5C-13873C2C397F}" type="pres">
      <dgm:prSet presAssocID="{F3C936D1-9BFB-4F0B-976B-450DDE10C232}" presName="parTrans" presStyleLbl="sibTrans2D1" presStyleIdx="4" presStyleCnt="5"/>
      <dgm:spPr/>
    </dgm:pt>
    <dgm:pt modelId="{D47E80DB-6765-4E02-9104-D9EDC230A37F}" type="pres">
      <dgm:prSet presAssocID="{F3C936D1-9BFB-4F0B-976B-450DDE10C232}" presName="connectorText" presStyleLbl="sibTrans2D1" presStyleIdx="4" presStyleCnt="5"/>
      <dgm:spPr/>
    </dgm:pt>
    <dgm:pt modelId="{5BB303DE-18AB-4C5B-822E-F73A2E4D0EA6}" type="pres">
      <dgm:prSet presAssocID="{E745BB46-7EA2-4F4D-B680-FBE764EE31FD}" presName="node" presStyleLbl="node1" presStyleIdx="4" presStyleCnt="5">
        <dgm:presLayoutVars>
          <dgm:bulletEnabled val="1"/>
        </dgm:presLayoutVars>
      </dgm:prSet>
      <dgm:spPr/>
    </dgm:pt>
  </dgm:ptLst>
  <dgm:cxnLst>
    <dgm:cxn modelId="{F6D5E603-71B1-4A20-A888-B8781A172B0C}" srcId="{B6F3C023-44BA-409A-9C4F-D75C76E4C5A3}" destId="{7119E9EA-69CA-4F2D-9297-EC33D78BA154}" srcOrd="0" destOrd="0" parTransId="{09E94E5C-16C1-463D-947D-13D5CF184A2A}" sibTransId="{2D7E7BDA-D934-49A4-B8B4-589C7146EFF6}"/>
    <dgm:cxn modelId="{FDB91F0E-30A8-4DE4-9400-A3E652C072FD}" type="presOf" srcId="{F6E9E75F-BE66-4B35-9987-39819C207F17}" destId="{AA96FB29-7978-4728-A30B-3740BDC725DF}" srcOrd="0" destOrd="0" presId="urn:microsoft.com/office/officeart/2005/8/layout/radial5"/>
    <dgm:cxn modelId="{8A2EF714-EE54-461F-A372-D0552534463A}" type="presOf" srcId="{8ADFD197-4CAB-4659-AE04-462E2D2D6D07}" destId="{AB554418-CB0F-4A27-B069-73FBABE06EEE}" srcOrd="0" destOrd="0" presId="urn:microsoft.com/office/officeart/2005/8/layout/radial5"/>
    <dgm:cxn modelId="{7292DF15-8041-4576-AE4D-9F5FC4D7011D}" type="presOf" srcId="{1783C5D4-ED0A-4C62-B24F-D2B1ED34EFE6}" destId="{062C0F8F-FDC1-4A33-A794-658D2F76C6E4}" srcOrd="0" destOrd="0" presId="urn:microsoft.com/office/officeart/2005/8/layout/radial5"/>
    <dgm:cxn modelId="{A7A50836-FB2B-4AA2-896D-BDF2EBDB6979}" type="presOf" srcId="{09E94E5C-16C1-463D-947D-13D5CF184A2A}" destId="{0CA0C001-00CC-4A1E-A334-DB93215AA956}" srcOrd="1" destOrd="0" presId="urn:microsoft.com/office/officeart/2005/8/layout/radial5"/>
    <dgm:cxn modelId="{97D61F3F-682F-4595-9E1A-1F91279DE630}" type="presOf" srcId="{F3C936D1-9BFB-4F0B-976B-450DDE10C232}" destId="{D47E80DB-6765-4E02-9104-D9EDC230A37F}" srcOrd="1" destOrd="0" presId="urn:microsoft.com/office/officeart/2005/8/layout/radial5"/>
    <dgm:cxn modelId="{E0C86040-F8AD-4555-AB14-C8E0465A2F5B}" srcId="{B6F3C023-44BA-409A-9C4F-D75C76E4C5A3}" destId="{5DCAA490-3DC1-4545-BF7E-2D1FBEDA7649}" srcOrd="1" destOrd="0" parTransId="{F6E9E75F-BE66-4B35-9987-39819C207F17}" sibTransId="{B80B4163-0AED-4CF3-A8C8-FA08C86E3E34}"/>
    <dgm:cxn modelId="{0E151447-0CD6-45EC-A5DF-1686F47FEA07}" type="presOf" srcId="{E745BB46-7EA2-4F4D-B680-FBE764EE31FD}" destId="{5BB303DE-18AB-4C5B-822E-F73A2E4D0EA6}" srcOrd="0" destOrd="0" presId="urn:microsoft.com/office/officeart/2005/8/layout/radial5"/>
    <dgm:cxn modelId="{EB91D367-27D6-4705-A706-8E434C15D42A}" type="presOf" srcId="{B6F3C023-44BA-409A-9C4F-D75C76E4C5A3}" destId="{336DDBED-E00C-4B56-921A-990ACEB956FD}" srcOrd="0" destOrd="0" presId="urn:microsoft.com/office/officeart/2005/8/layout/radial5"/>
    <dgm:cxn modelId="{7443D868-C758-4D8B-B495-85DCE1F24863}" type="presOf" srcId="{5DCAA490-3DC1-4545-BF7E-2D1FBEDA7649}" destId="{80AE324D-2454-4135-8FE5-C2FF097FD70C}" srcOrd="0" destOrd="0" presId="urn:microsoft.com/office/officeart/2005/8/layout/radial5"/>
    <dgm:cxn modelId="{6059CF6C-90F7-40F7-A5F9-8124C350F56B}" srcId="{B6F3C023-44BA-409A-9C4F-D75C76E4C5A3}" destId="{E745BB46-7EA2-4F4D-B680-FBE764EE31FD}" srcOrd="4" destOrd="0" parTransId="{F3C936D1-9BFB-4F0B-976B-450DDE10C232}" sibTransId="{4632BB9D-5DF1-4FB5-B7F2-5093F13C9F3F}"/>
    <dgm:cxn modelId="{9D64957E-2B40-473B-A14B-46017F9B4E77}" type="presOf" srcId="{578DBBDC-10E1-44D1-B4A9-515A58058462}" destId="{37F3D7A4-6A0B-4738-8D27-F5E535F8E1AF}" srcOrd="1" destOrd="0" presId="urn:microsoft.com/office/officeart/2005/8/layout/radial5"/>
    <dgm:cxn modelId="{26AC5095-CE8A-4BD9-B571-4EDB651AB6CE}" type="presOf" srcId="{965C89C4-7F1C-4FB1-A1BC-0FBA7E4F0994}" destId="{43C41C3A-6187-451E-BAC1-90361140358D}" srcOrd="1" destOrd="0" presId="urn:microsoft.com/office/officeart/2005/8/layout/radial5"/>
    <dgm:cxn modelId="{75F0D89C-2D97-45D4-81E4-1E3EA194AE02}" type="presOf" srcId="{F3C936D1-9BFB-4F0B-976B-450DDE10C232}" destId="{3B940A66-070C-4E41-BB5C-13873C2C397F}" srcOrd="0" destOrd="0" presId="urn:microsoft.com/office/officeart/2005/8/layout/radial5"/>
    <dgm:cxn modelId="{D20A14AD-814E-4809-B603-C72C563F4A53}" srcId="{B6F3C023-44BA-409A-9C4F-D75C76E4C5A3}" destId="{8ADFD197-4CAB-4659-AE04-462E2D2D6D07}" srcOrd="2" destOrd="0" parTransId="{578DBBDC-10E1-44D1-B4A9-515A58058462}" sibTransId="{39482CC3-B3A4-4B63-9C1F-D348C8836398}"/>
    <dgm:cxn modelId="{BF120EBA-07A2-453F-BE00-B9952CF91DE1}" srcId="{B6F3C023-44BA-409A-9C4F-D75C76E4C5A3}" destId="{1783C5D4-ED0A-4C62-B24F-D2B1ED34EFE6}" srcOrd="3" destOrd="0" parTransId="{965C89C4-7F1C-4FB1-A1BC-0FBA7E4F0994}" sibTransId="{8BAD8F49-B5D0-4EA1-B348-9DD2B3C5F854}"/>
    <dgm:cxn modelId="{3A1ECED9-27D5-43FC-9711-8E3379797DCA}" type="presOf" srcId="{7119E9EA-69CA-4F2D-9297-EC33D78BA154}" destId="{1BD0578A-089E-4384-A32F-E1D7EBBD4DAA}" srcOrd="0" destOrd="0" presId="urn:microsoft.com/office/officeart/2005/8/layout/radial5"/>
    <dgm:cxn modelId="{6831D1DA-A971-44DE-B444-CF0E35CBA994}" type="presOf" srcId="{09E94E5C-16C1-463D-947D-13D5CF184A2A}" destId="{8D89A9B0-0BA6-45DF-8B6F-AE4A1FA27501}" srcOrd="0" destOrd="0" presId="urn:microsoft.com/office/officeart/2005/8/layout/radial5"/>
    <dgm:cxn modelId="{E5BE71E0-1600-4FC5-8EE7-A0B076E537C5}" type="presOf" srcId="{965C89C4-7F1C-4FB1-A1BC-0FBA7E4F0994}" destId="{350C23E3-6B8C-4AED-B151-BAC0D3552EAB}" srcOrd="0" destOrd="0" presId="urn:microsoft.com/office/officeart/2005/8/layout/radial5"/>
    <dgm:cxn modelId="{55CACEE4-AB00-48A8-BE37-E340F56AD87A}" type="presOf" srcId="{578DBBDC-10E1-44D1-B4A9-515A58058462}" destId="{57D30292-068D-4850-8231-A50DC45F237E}" srcOrd="0" destOrd="0" presId="urn:microsoft.com/office/officeart/2005/8/layout/radial5"/>
    <dgm:cxn modelId="{3D2BDFEB-AFA8-4919-ABB7-67EBD48F7A26}" type="presOf" srcId="{C739B858-A8B8-4CD0-88F7-EB7E83E6CA2A}" destId="{90B8927D-9F2E-4B13-A10A-2EDD7A38B711}" srcOrd="0" destOrd="0" presId="urn:microsoft.com/office/officeart/2005/8/layout/radial5"/>
    <dgm:cxn modelId="{27A1FAEC-3A0F-4146-8077-2F7436DFBA3F}" srcId="{C739B858-A8B8-4CD0-88F7-EB7E83E6CA2A}" destId="{B6F3C023-44BA-409A-9C4F-D75C76E4C5A3}" srcOrd="0" destOrd="0" parTransId="{E39AA042-18CD-4FE0-9E40-B4323B02A995}" sibTransId="{91AB9D72-F894-48F8-A5B0-BEEEA413B1C1}"/>
    <dgm:cxn modelId="{E0A622F5-D9C7-46F0-9A0C-1E534F1A83CF}" type="presOf" srcId="{F6E9E75F-BE66-4B35-9987-39819C207F17}" destId="{7452A96D-799A-4AD0-8D9F-120F54AFD9D2}" srcOrd="1" destOrd="0" presId="urn:microsoft.com/office/officeart/2005/8/layout/radial5"/>
    <dgm:cxn modelId="{F0F40147-9037-457F-95A3-CA02E1398C72}" type="presParOf" srcId="{90B8927D-9F2E-4B13-A10A-2EDD7A38B711}" destId="{336DDBED-E00C-4B56-921A-990ACEB956FD}" srcOrd="0" destOrd="0" presId="urn:microsoft.com/office/officeart/2005/8/layout/radial5"/>
    <dgm:cxn modelId="{2A5E377C-7B0F-4B3D-95CE-B143DAA30AD8}" type="presParOf" srcId="{90B8927D-9F2E-4B13-A10A-2EDD7A38B711}" destId="{8D89A9B0-0BA6-45DF-8B6F-AE4A1FA27501}" srcOrd="1" destOrd="0" presId="urn:microsoft.com/office/officeart/2005/8/layout/radial5"/>
    <dgm:cxn modelId="{12F4E3AE-AEFF-4965-9802-1BF9B51DD0C3}" type="presParOf" srcId="{8D89A9B0-0BA6-45DF-8B6F-AE4A1FA27501}" destId="{0CA0C001-00CC-4A1E-A334-DB93215AA956}" srcOrd="0" destOrd="0" presId="urn:microsoft.com/office/officeart/2005/8/layout/radial5"/>
    <dgm:cxn modelId="{8F33E020-7880-444B-811E-54F9D6C5989D}" type="presParOf" srcId="{90B8927D-9F2E-4B13-A10A-2EDD7A38B711}" destId="{1BD0578A-089E-4384-A32F-E1D7EBBD4DAA}" srcOrd="2" destOrd="0" presId="urn:microsoft.com/office/officeart/2005/8/layout/radial5"/>
    <dgm:cxn modelId="{D62537C9-1D56-4B68-B95C-0BE14A1875CE}" type="presParOf" srcId="{90B8927D-9F2E-4B13-A10A-2EDD7A38B711}" destId="{AA96FB29-7978-4728-A30B-3740BDC725DF}" srcOrd="3" destOrd="0" presId="urn:microsoft.com/office/officeart/2005/8/layout/radial5"/>
    <dgm:cxn modelId="{3B0A307A-3DC2-4DE4-A2BA-A6AEA40E3BB8}" type="presParOf" srcId="{AA96FB29-7978-4728-A30B-3740BDC725DF}" destId="{7452A96D-799A-4AD0-8D9F-120F54AFD9D2}" srcOrd="0" destOrd="0" presId="urn:microsoft.com/office/officeart/2005/8/layout/radial5"/>
    <dgm:cxn modelId="{00059A64-26A1-41F6-83F5-7A82D40B9DA7}" type="presParOf" srcId="{90B8927D-9F2E-4B13-A10A-2EDD7A38B711}" destId="{80AE324D-2454-4135-8FE5-C2FF097FD70C}" srcOrd="4" destOrd="0" presId="urn:microsoft.com/office/officeart/2005/8/layout/radial5"/>
    <dgm:cxn modelId="{4C66F90B-00FE-4EAC-9F8E-F649E10659AF}" type="presParOf" srcId="{90B8927D-9F2E-4B13-A10A-2EDD7A38B711}" destId="{57D30292-068D-4850-8231-A50DC45F237E}" srcOrd="5" destOrd="0" presId="urn:microsoft.com/office/officeart/2005/8/layout/radial5"/>
    <dgm:cxn modelId="{17230F6A-35B4-456E-A11F-0E896DB3A49B}" type="presParOf" srcId="{57D30292-068D-4850-8231-A50DC45F237E}" destId="{37F3D7A4-6A0B-4738-8D27-F5E535F8E1AF}" srcOrd="0" destOrd="0" presId="urn:microsoft.com/office/officeart/2005/8/layout/radial5"/>
    <dgm:cxn modelId="{6C8062DD-D0E2-468F-8A91-B09C8EF99B45}" type="presParOf" srcId="{90B8927D-9F2E-4B13-A10A-2EDD7A38B711}" destId="{AB554418-CB0F-4A27-B069-73FBABE06EEE}" srcOrd="6" destOrd="0" presId="urn:microsoft.com/office/officeart/2005/8/layout/radial5"/>
    <dgm:cxn modelId="{B4C3BB7C-8879-4442-84CB-36C5166B0E8F}" type="presParOf" srcId="{90B8927D-9F2E-4B13-A10A-2EDD7A38B711}" destId="{350C23E3-6B8C-4AED-B151-BAC0D3552EAB}" srcOrd="7" destOrd="0" presId="urn:microsoft.com/office/officeart/2005/8/layout/radial5"/>
    <dgm:cxn modelId="{773EF91F-BBE0-4A44-8DAB-6E7327D58207}" type="presParOf" srcId="{350C23E3-6B8C-4AED-B151-BAC0D3552EAB}" destId="{43C41C3A-6187-451E-BAC1-90361140358D}" srcOrd="0" destOrd="0" presId="urn:microsoft.com/office/officeart/2005/8/layout/radial5"/>
    <dgm:cxn modelId="{65CAA677-BFE2-44A6-AEEC-EC4887648DB2}" type="presParOf" srcId="{90B8927D-9F2E-4B13-A10A-2EDD7A38B711}" destId="{062C0F8F-FDC1-4A33-A794-658D2F76C6E4}" srcOrd="8" destOrd="0" presId="urn:microsoft.com/office/officeart/2005/8/layout/radial5"/>
    <dgm:cxn modelId="{6EE9137C-9933-4F83-931F-38556FD423B1}" type="presParOf" srcId="{90B8927D-9F2E-4B13-A10A-2EDD7A38B711}" destId="{3B940A66-070C-4E41-BB5C-13873C2C397F}" srcOrd="9" destOrd="0" presId="urn:microsoft.com/office/officeart/2005/8/layout/radial5"/>
    <dgm:cxn modelId="{792B249B-1583-456B-ACB4-2DD0EE8A2370}" type="presParOf" srcId="{3B940A66-070C-4E41-BB5C-13873C2C397F}" destId="{D47E80DB-6765-4E02-9104-D9EDC230A37F}" srcOrd="0" destOrd="0" presId="urn:microsoft.com/office/officeart/2005/8/layout/radial5"/>
    <dgm:cxn modelId="{F6307819-AB9F-4E01-A131-9A23E5A3C734}" type="presParOf" srcId="{90B8927D-9F2E-4B13-A10A-2EDD7A38B711}" destId="{5BB303DE-18AB-4C5B-822E-F73A2E4D0EA6}"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6A140F-FCCC-4EE4-A0F8-F245FC734692}" type="doc">
      <dgm:prSet loTypeId="urn:microsoft.com/office/officeart/2018/2/layout/IconVerticalSolidList" loCatId="icon" qsTypeId="urn:microsoft.com/office/officeart/2005/8/quickstyle/simple1" qsCatId="simple" csTypeId="urn:microsoft.com/office/officeart/2005/8/colors/colorful4" csCatId="colorful" phldr="1"/>
      <dgm:spPr/>
      <dgm:t>
        <a:bodyPr/>
        <a:lstStyle/>
        <a:p>
          <a:endParaRPr lang="en-US"/>
        </a:p>
      </dgm:t>
    </dgm:pt>
    <dgm:pt modelId="{03E46BC8-8D11-4DC6-A427-A4FC954C4064}">
      <dgm:prSet/>
      <dgm:spPr/>
      <dgm:t>
        <a:bodyPr/>
        <a:lstStyle/>
        <a:p>
          <a:pPr>
            <a:lnSpc>
              <a:spcPct val="100000"/>
            </a:lnSpc>
          </a:pPr>
          <a:r>
            <a:rPr lang="en-GB" dirty="0"/>
            <a:t>User journey mapping to understand available supports</a:t>
          </a:r>
          <a:endParaRPr lang="en-US" dirty="0"/>
        </a:p>
      </dgm:t>
    </dgm:pt>
    <dgm:pt modelId="{EC129F7A-31CA-4EE2-A885-99D422354EF9}" type="parTrans" cxnId="{A6E1EA51-6971-4862-BAE5-741267ED0E97}">
      <dgm:prSet/>
      <dgm:spPr/>
      <dgm:t>
        <a:bodyPr/>
        <a:lstStyle/>
        <a:p>
          <a:endParaRPr lang="en-US"/>
        </a:p>
      </dgm:t>
    </dgm:pt>
    <dgm:pt modelId="{9CDC50AE-B357-4CC4-87CC-EB166C64B1E5}" type="sibTrans" cxnId="{A6E1EA51-6971-4862-BAE5-741267ED0E97}">
      <dgm:prSet/>
      <dgm:spPr/>
      <dgm:t>
        <a:bodyPr/>
        <a:lstStyle/>
        <a:p>
          <a:endParaRPr lang="en-US"/>
        </a:p>
      </dgm:t>
    </dgm:pt>
    <dgm:pt modelId="{A6700595-0BF8-45B0-AE79-7297EAE78A4D}">
      <dgm:prSet/>
      <dgm:spPr/>
      <dgm:t>
        <a:bodyPr/>
        <a:lstStyle/>
        <a:p>
          <a:pPr>
            <a:lnSpc>
              <a:spcPct val="100000"/>
            </a:lnSpc>
          </a:pPr>
          <a:r>
            <a:rPr lang="en-US" dirty="0"/>
            <a:t>Identifying gaps</a:t>
          </a:r>
        </a:p>
      </dgm:t>
    </dgm:pt>
    <dgm:pt modelId="{3BCD3B3B-1507-4CE7-8A2C-4B8162A2842B}" type="parTrans" cxnId="{2EF88F24-7EA4-48E4-8E45-C1A3D02A0CF2}">
      <dgm:prSet/>
      <dgm:spPr/>
      <dgm:t>
        <a:bodyPr/>
        <a:lstStyle/>
        <a:p>
          <a:endParaRPr lang="en-US"/>
        </a:p>
      </dgm:t>
    </dgm:pt>
    <dgm:pt modelId="{6F6FA174-FA34-4899-93ED-640973A39FF6}" type="sibTrans" cxnId="{2EF88F24-7EA4-48E4-8E45-C1A3D02A0CF2}">
      <dgm:prSet/>
      <dgm:spPr/>
      <dgm:t>
        <a:bodyPr/>
        <a:lstStyle/>
        <a:p>
          <a:endParaRPr lang="en-US"/>
        </a:p>
      </dgm:t>
    </dgm:pt>
    <dgm:pt modelId="{55266E7B-31A4-4C1B-B0E2-23AB723EBDFB}">
      <dgm:prSet/>
      <dgm:spPr/>
      <dgm:t>
        <a:bodyPr/>
        <a:lstStyle/>
        <a:p>
          <a:pPr>
            <a:lnSpc>
              <a:spcPct val="100000"/>
            </a:lnSpc>
          </a:pPr>
          <a:r>
            <a:rPr lang="en-GB" dirty="0"/>
            <a:t>Planning and next steps</a:t>
          </a:r>
          <a:endParaRPr lang="en-US" dirty="0"/>
        </a:p>
      </dgm:t>
    </dgm:pt>
    <dgm:pt modelId="{8306A71A-F46D-43FD-882F-B01163400FBB}" type="parTrans" cxnId="{E43DA01F-7B39-48A2-856F-88314CFC9067}">
      <dgm:prSet/>
      <dgm:spPr/>
      <dgm:t>
        <a:bodyPr/>
        <a:lstStyle/>
        <a:p>
          <a:endParaRPr lang="en-US"/>
        </a:p>
      </dgm:t>
    </dgm:pt>
    <dgm:pt modelId="{44E04813-15A2-4A7D-A003-F0D9C1B251B9}" type="sibTrans" cxnId="{E43DA01F-7B39-48A2-856F-88314CFC9067}">
      <dgm:prSet/>
      <dgm:spPr/>
      <dgm:t>
        <a:bodyPr/>
        <a:lstStyle/>
        <a:p>
          <a:endParaRPr lang="en-US"/>
        </a:p>
      </dgm:t>
    </dgm:pt>
    <dgm:pt modelId="{34FB94D1-82A1-4A32-AC63-0E0ABF395971}" type="pres">
      <dgm:prSet presAssocID="{446A140F-FCCC-4EE4-A0F8-F245FC734692}" presName="root" presStyleCnt="0">
        <dgm:presLayoutVars>
          <dgm:dir/>
          <dgm:resizeHandles val="exact"/>
        </dgm:presLayoutVars>
      </dgm:prSet>
      <dgm:spPr/>
    </dgm:pt>
    <dgm:pt modelId="{28154911-C9E5-4336-88B6-ED6508AD5EF6}" type="pres">
      <dgm:prSet presAssocID="{03E46BC8-8D11-4DC6-A427-A4FC954C4064}" presName="compNode" presStyleCnt="0"/>
      <dgm:spPr/>
    </dgm:pt>
    <dgm:pt modelId="{BA3238E1-3F61-41DF-BE52-D1A363BF7EBB}" type="pres">
      <dgm:prSet presAssocID="{03E46BC8-8D11-4DC6-A427-A4FC954C4064}" presName="bgRect" presStyleLbl="bgShp" presStyleIdx="0" presStyleCnt="3"/>
      <dgm:spPr/>
    </dgm:pt>
    <dgm:pt modelId="{7D34E42B-2905-42CB-B55F-856D0EA01B33}" type="pres">
      <dgm:prSet presAssocID="{03E46BC8-8D11-4DC6-A427-A4FC954C4064}"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Footprints with solid fill"/>
        </a:ext>
      </dgm:extLst>
    </dgm:pt>
    <dgm:pt modelId="{1362D0D6-C94C-487F-B133-CA01FA31D64E}" type="pres">
      <dgm:prSet presAssocID="{03E46BC8-8D11-4DC6-A427-A4FC954C4064}" presName="spaceRect" presStyleCnt="0"/>
      <dgm:spPr/>
    </dgm:pt>
    <dgm:pt modelId="{A2BACB53-9A42-413F-B6E0-0642F41E0447}" type="pres">
      <dgm:prSet presAssocID="{03E46BC8-8D11-4DC6-A427-A4FC954C4064}" presName="parTx" presStyleLbl="revTx" presStyleIdx="0" presStyleCnt="3">
        <dgm:presLayoutVars>
          <dgm:chMax val="0"/>
          <dgm:chPref val="0"/>
        </dgm:presLayoutVars>
      </dgm:prSet>
      <dgm:spPr/>
    </dgm:pt>
    <dgm:pt modelId="{6DC97A70-9D19-4E83-9D0C-AFBB3DA0CA59}" type="pres">
      <dgm:prSet presAssocID="{9CDC50AE-B357-4CC4-87CC-EB166C64B1E5}" presName="sibTrans" presStyleCnt="0"/>
      <dgm:spPr/>
    </dgm:pt>
    <dgm:pt modelId="{E90F37E2-F946-4520-97D7-E86A160F7E82}" type="pres">
      <dgm:prSet presAssocID="{A6700595-0BF8-45B0-AE79-7297EAE78A4D}" presName="compNode" presStyleCnt="0"/>
      <dgm:spPr/>
    </dgm:pt>
    <dgm:pt modelId="{6164CAA1-F184-46A4-B310-59D6C335DCCF}" type="pres">
      <dgm:prSet presAssocID="{A6700595-0BF8-45B0-AE79-7297EAE78A4D}" presName="bgRect" presStyleLbl="bgShp" presStyleIdx="1" presStyleCnt="3"/>
      <dgm:spPr/>
    </dgm:pt>
    <dgm:pt modelId="{D4030297-34DD-4EA9-B66E-2EBD5C45C0F5}" type="pres">
      <dgm:prSet presAssocID="{A6700595-0BF8-45B0-AE79-7297EAE78A4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uzzle with solid fill"/>
        </a:ext>
      </dgm:extLst>
    </dgm:pt>
    <dgm:pt modelId="{A14D7B67-73F8-45CD-BE0F-A5620FB96560}" type="pres">
      <dgm:prSet presAssocID="{A6700595-0BF8-45B0-AE79-7297EAE78A4D}" presName="spaceRect" presStyleCnt="0"/>
      <dgm:spPr/>
    </dgm:pt>
    <dgm:pt modelId="{B1CD6A21-43CC-4771-A99B-F7C0B427BE49}" type="pres">
      <dgm:prSet presAssocID="{A6700595-0BF8-45B0-AE79-7297EAE78A4D}" presName="parTx" presStyleLbl="revTx" presStyleIdx="1" presStyleCnt="3">
        <dgm:presLayoutVars>
          <dgm:chMax val="0"/>
          <dgm:chPref val="0"/>
        </dgm:presLayoutVars>
      </dgm:prSet>
      <dgm:spPr/>
    </dgm:pt>
    <dgm:pt modelId="{E732685B-760C-4B06-837F-3E1FDB9EE92D}" type="pres">
      <dgm:prSet presAssocID="{6F6FA174-FA34-4899-93ED-640973A39FF6}" presName="sibTrans" presStyleCnt="0"/>
      <dgm:spPr/>
    </dgm:pt>
    <dgm:pt modelId="{1C2E91FB-F285-4460-BEEA-94D3A4E39FE5}" type="pres">
      <dgm:prSet presAssocID="{55266E7B-31A4-4C1B-B0E2-23AB723EBDFB}" presName="compNode" presStyleCnt="0"/>
      <dgm:spPr/>
    </dgm:pt>
    <dgm:pt modelId="{626F692B-2FE4-4561-AD07-D55FF3B35383}" type="pres">
      <dgm:prSet presAssocID="{55266E7B-31A4-4C1B-B0E2-23AB723EBDFB}" presName="bgRect" presStyleLbl="bgShp" presStyleIdx="2" presStyleCnt="3"/>
      <dgm:spPr/>
    </dgm:pt>
    <dgm:pt modelId="{9ABCE2AD-E247-484B-ABC7-AFAEF0DF43EC}" type="pres">
      <dgm:prSet presAssocID="{55266E7B-31A4-4C1B-B0E2-23AB723EBDFB}"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Playbook with solid fill"/>
        </a:ext>
      </dgm:extLst>
    </dgm:pt>
    <dgm:pt modelId="{2AF57CCC-728B-4E21-A7DC-A1C099353100}" type="pres">
      <dgm:prSet presAssocID="{55266E7B-31A4-4C1B-B0E2-23AB723EBDFB}" presName="spaceRect" presStyleCnt="0"/>
      <dgm:spPr/>
    </dgm:pt>
    <dgm:pt modelId="{BD0EC44E-73B1-470E-9615-944BDC3D9AFE}" type="pres">
      <dgm:prSet presAssocID="{55266E7B-31A4-4C1B-B0E2-23AB723EBDFB}" presName="parTx" presStyleLbl="revTx" presStyleIdx="2" presStyleCnt="3">
        <dgm:presLayoutVars>
          <dgm:chMax val="0"/>
          <dgm:chPref val="0"/>
        </dgm:presLayoutVars>
      </dgm:prSet>
      <dgm:spPr/>
    </dgm:pt>
  </dgm:ptLst>
  <dgm:cxnLst>
    <dgm:cxn modelId="{E43DA01F-7B39-48A2-856F-88314CFC9067}" srcId="{446A140F-FCCC-4EE4-A0F8-F245FC734692}" destId="{55266E7B-31A4-4C1B-B0E2-23AB723EBDFB}" srcOrd="2" destOrd="0" parTransId="{8306A71A-F46D-43FD-882F-B01163400FBB}" sibTransId="{44E04813-15A2-4A7D-A003-F0D9C1B251B9}"/>
    <dgm:cxn modelId="{2EF88F24-7EA4-48E4-8E45-C1A3D02A0CF2}" srcId="{446A140F-FCCC-4EE4-A0F8-F245FC734692}" destId="{A6700595-0BF8-45B0-AE79-7297EAE78A4D}" srcOrd="1" destOrd="0" parTransId="{3BCD3B3B-1507-4CE7-8A2C-4B8162A2842B}" sibTransId="{6F6FA174-FA34-4899-93ED-640973A39FF6}"/>
    <dgm:cxn modelId="{AFD0213C-0F52-4817-8054-0C220A98AC30}" type="presOf" srcId="{446A140F-FCCC-4EE4-A0F8-F245FC734692}" destId="{34FB94D1-82A1-4A32-AC63-0E0ABF395971}" srcOrd="0" destOrd="0" presId="urn:microsoft.com/office/officeart/2018/2/layout/IconVerticalSolidList"/>
    <dgm:cxn modelId="{A6E1EA51-6971-4862-BAE5-741267ED0E97}" srcId="{446A140F-FCCC-4EE4-A0F8-F245FC734692}" destId="{03E46BC8-8D11-4DC6-A427-A4FC954C4064}" srcOrd="0" destOrd="0" parTransId="{EC129F7A-31CA-4EE2-A885-99D422354EF9}" sibTransId="{9CDC50AE-B357-4CC4-87CC-EB166C64B1E5}"/>
    <dgm:cxn modelId="{50DEF778-C58F-4D69-AABF-7A64554CD970}" type="presOf" srcId="{55266E7B-31A4-4C1B-B0E2-23AB723EBDFB}" destId="{BD0EC44E-73B1-470E-9615-944BDC3D9AFE}" srcOrd="0" destOrd="0" presId="urn:microsoft.com/office/officeart/2018/2/layout/IconVerticalSolidList"/>
    <dgm:cxn modelId="{AFB7608C-0C03-4F89-9553-E929B29B7ABF}" type="presOf" srcId="{03E46BC8-8D11-4DC6-A427-A4FC954C4064}" destId="{A2BACB53-9A42-413F-B6E0-0642F41E0447}" srcOrd="0" destOrd="0" presId="urn:microsoft.com/office/officeart/2018/2/layout/IconVerticalSolidList"/>
    <dgm:cxn modelId="{E39EB8B7-2D0D-4C2E-B23A-25C81D19AF2D}" type="presOf" srcId="{A6700595-0BF8-45B0-AE79-7297EAE78A4D}" destId="{B1CD6A21-43CC-4771-A99B-F7C0B427BE49}" srcOrd="0" destOrd="0" presId="urn:microsoft.com/office/officeart/2018/2/layout/IconVerticalSolidList"/>
    <dgm:cxn modelId="{B0DD3182-A0F6-43F2-9E14-5611CABBF03B}" type="presParOf" srcId="{34FB94D1-82A1-4A32-AC63-0E0ABF395971}" destId="{28154911-C9E5-4336-88B6-ED6508AD5EF6}" srcOrd="0" destOrd="0" presId="urn:microsoft.com/office/officeart/2018/2/layout/IconVerticalSolidList"/>
    <dgm:cxn modelId="{F39F598D-764B-453F-A8DC-92F34865222D}" type="presParOf" srcId="{28154911-C9E5-4336-88B6-ED6508AD5EF6}" destId="{BA3238E1-3F61-41DF-BE52-D1A363BF7EBB}" srcOrd="0" destOrd="0" presId="urn:microsoft.com/office/officeart/2018/2/layout/IconVerticalSolidList"/>
    <dgm:cxn modelId="{07C11961-9F7B-43D0-A08C-1566DF0475C8}" type="presParOf" srcId="{28154911-C9E5-4336-88B6-ED6508AD5EF6}" destId="{7D34E42B-2905-42CB-B55F-856D0EA01B33}" srcOrd="1" destOrd="0" presId="urn:microsoft.com/office/officeart/2018/2/layout/IconVerticalSolidList"/>
    <dgm:cxn modelId="{A985EF4F-FF70-42B3-94D9-87D1744FA2CE}" type="presParOf" srcId="{28154911-C9E5-4336-88B6-ED6508AD5EF6}" destId="{1362D0D6-C94C-487F-B133-CA01FA31D64E}" srcOrd="2" destOrd="0" presId="urn:microsoft.com/office/officeart/2018/2/layout/IconVerticalSolidList"/>
    <dgm:cxn modelId="{59A424C6-C0D7-4C58-99F7-B06237B30656}" type="presParOf" srcId="{28154911-C9E5-4336-88B6-ED6508AD5EF6}" destId="{A2BACB53-9A42-413F-B6E0-0642F41E0447}" srcOrd="3" destOrd="0" presId="urn:microsoft.com/office/officeart/2018/2/layout/IconVerticalSolidList"/>
    <dgm:cxn modelId="{1B45D2CD-7757-47FE-B3C2-40B7298A9C4C}" type="presParOf" srcId="{34FB94D1-82A1-4A32-AC63-0E0ABF395971}" destId="{6DC97A70-9D19-4E83-9D0C-AFBB3DA0CA59}" srcOrd="1" destOrd="0" presId="urn:microsoft.com/office/officeart/2018/2/layout/IconVerticalSolidList"/>
    <dgm:cxn modelId="{DBA178FE-381E-47C8-B9AA-6A5727B4F967}" type="presParOf" srcId="{34FB94D1-82A1-4A32-AC63-0E0ABF395971}" destId="{E90F37E2-F946-4520-97D7-E86A160F7E82}" srcOrd="2" destOrd="0" presId="urn:microsoft.com/office/officeart/2018/2/layout/IconVerticalSolidList"/>
    <dgm:cxn modelId="{981DE16C-6F60-47F3-98BC-E0B4B743333A}" type="presParOf" srcId="{E90F37E2-F946-4520-97D7-E86A160F7E82}" destId="{6164CAA1-F184-46A4-B310-59D6C335DCCF}" srcOrd="0" destOrd="0" presId="urn:microsoft.com/office/officeart/2018/2/layout/IconVerticalSolidList"/>
    <dgm:cxn modelId="{B6859EE9-589D-4AB5-889F-4B871AD2CF4E}" type="presParOf" srcId="{E90F37E2-F946-4520-97D7-E86A160F7E82}" destId="{D4030297-34DD-4EA9-B66E-2EBD5C45C0F5}" srcOrd="1" destOrd="0" presId="urn:microsoft.com/office/officeart/2018/2/layout/IconVerticalSolidList"/>
    <dgm:cxn modelId="{AFCB31C3-0FB6-4AE3-B002-47C8800B6F39}" type="presParOf" srcId="{E90F37E2-F946-4520-97D7-E86A160F7E82}" destId="{A14D7B67-73F8-45CD-BE0F-A5620FB96560}" srcOrd="2" destOrd="0" presId="urn:microsoft.com/office/officeart/2018/2/layout/IconVerticalSolidList"/>
    <dgm:cxn modelId="{ED93A91B-EC5E-478C-9BFE-EF17D40F23BB}" type="presParOf" srcId="{E90F37E2-F946-4520-97D7-E86A160F7E82}" destId="{B1CD6A21-43CC-4771-A99B-F7C0B427BE49}" srcOrd="3" destOrd="0" presId="urn:microsoft.com/office/officeart/2018/2/layout/IconVerticalSolidList"/>
    <dgm:cxn modelId="{D4F91C50-D82F-4833-8171-25ECC7F4EE10}" type="presParOf" srcId="{34FB94D1-82A1-4A32-AC63-0E0ABF395971}" destId="{E732685B-760C-4B06-837F-3E1FDB9EE92D}" srcOrd="3" destOrd="0" presId="urn:microsoft.com/office/officeart/2018/2/layout/IconVerticalSolidList"/>
    <dgm:cxn modelId="{8D664093-31B3-4510-81E9-1914DB38FABF}" type="presParOf" srcId="{34FB94D1-82A1-4A32-AC63-0E0ABF395971}" destId="{1C2E91FB-F285-4460-BEEA-94D3A4E39FE5}" srcOrd="4" destOrd="0" presId="urn:microsoft.com/office/officeart/2018/2/layout/IconVerticalSolidList"/>
    <dgm:cxn modelId="{B16C9D1D-B3C5-4EEE-98A6-2E1D80732E5B}" type="presParOf" srcId="{1C2E91FB-F285-4460-BEEA-94D3A4E39FE5}" destId="{626F692B-2FE4-4561-AD07-D55FF3B35383}" srcOrd="0" destOrd="0" presId="urn:microsoft.com/office/officeart/2018/2/layout/IconVerticalSolidList"/>
    <dgm:cxn modelId="{8A728508-AAFD-4460-B80D-B7F3D3EA4B97}" type="presParOf" srcId="{1C2E91FB-F285-4460-BEEA-94D3A4E39FE5}" destId="{9ABCE2AD-E247-484B-ABC7-AFAEF0DF43EC}" srcOrd="1" destOrd="0" presId="urn:microsoft.com/office/officeart/2018/2/layout/IconVerticalSolidList"/>
    <dgm:cxn modelId="{909BD646-15F5-47B9-9BCB-89B2EACE0358}" type="presParOf" srcId="{1C2E91FB-F285-4460-BEEA-94D3A4E39FE5}" destId="{2AF57CCC-728B-4E21-A7DC-A1C099353100}" srcOrd="2" destOrd="0" presId="urn:microsoft.com/office/officeart/2018/2/layout/IconVerticalSolidList"/>
    <dgm:cxn modelId="{4945F2AA-7368-4269-A162-338E00E649AF}" type="presParOf" srcId="{1C2E91FB-F285-4460-BEEA-94D3A4E39FE5}" destId="{BD0EC44E-73B1-470E-9615-944BDC3D9AF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734A2D-5755-4BE8-85FC-773B89B5C659}">
      <dsp:nvSpPr>
        <dsp:cNvPr id="0" name=""/>
        <dsp:cNvSpPr/>
      </dsp:nvSpPr>
      <dsp:spPr>
        <a:xfrm>
          <a:off x="3286" y="19621"/>
          <a:ext cx="3203971" cy="60480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GB" sz="2100" kern="1200"/>
            <a:t>Session 1</a:t>
          </a:r>
        </a:p>
      </dsp:txBody>
      <dsp:txXfrm>
        <a:off x="3286" y="19621"/>
        <a:ext cx="3203971" cy="604800"/>
      </dsp:txXfrm>
    </dsp:sp>
    <dsp:sp modelId="{7BF22C95-EBCE-4B92-9558-C412B1BE8577}">
      <dsp:nvSpPr>
        <dsp:cNvPr id="0" name=""/>
        <dsp:cNvSpPr/>
      </dsp:nvSpPr>
      <dsp:spPr>
        <a:xfrm>
          <a:off x="3286" y="624421"/>
          <a:ext cx="3203971" cy="3707294"/>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Font typeface="Symbol" panose="05050102010706020507" pitchFamily="18" charset="2"/>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Introductions</a:t>
          </a:r>
          <a:endParaRPr lang="en-GB" sz="2100" kern="1200"/>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Scene setting</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Vision</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Collaboration principles</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Mapping – what’s happening, working, not working, missing</a:t>
          </a:r>
        </a:p>
      </dsp:txBody>
      <dsp:txXfrm>
        <a:off x="3286" y="624421"/>
        <a:ext cx="3203971" cy="3707294"/>
      </dsp:txXfrm>
    </dsp:sp>
    <dsp:sp modelId="{87F3C5FC-E70C-4653-B902-FA91BB8DC204}">
      <dsp:nvSpPr>
        <dsp:cNvPr id="0" name=""/>
        <dsp:cNvSpPr/>
      </dsp:nvSpPr>
      <dsp:spPr>
        <a:xfrm>
          <a:off x="3655814" y="19621"/>
          <a:ext cx="3203971" cy="604800"/>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GB" sz="2100" kern="1200"/>
            <a:t>Session 2</a:t>
          </a:r>
        </a:p>
      </dsp:txBody>
      <dsp:txXfrm>
        <a:off x="3655814" y="19621"/>
        <a:ext cx="3203971" cy="604800"/>
      </dsp:txXfrm>
    </dsp:sp>
    <dsp:sp modelId="{3FFB21CE-9DF7-45D1-BC3C-A4B444E046D1}">
      <dsp:nvSpPr>
        <dsp:cNvPr id="0" name=""/>
        <dsp:cNvSpPr/>
      </dsp:nvSpPr>
      <dsp:spPr>
        <a:xfrm>
          <a:off x="3655814" y="624421"/>
          <a:ext cx="3203971" cy="3707294"/>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Font typeface="Symbol" panose="05050102010706020507" pitchFamily="18" charset="2"/>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Introductions and reflections from session 1</a:t>
          </a:r>
          <a:endParaRPr lang="en-GB" sz="2100" kern="1200"/>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What would success look like</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Strengths and opportunities – what’s needed and who’s best placed to do it</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How projects could develop over time</a:t>
          </a:r>
        </a:p>
      </dsp:txBody>
      <dsp:txXfrm>
        <a:off x="3655814" y="624421"/>
        <a:ext cx="3203971" cy="3707294"/>
      </dsp:txXfrm>
    </dsp:sp>
    <dsp:sp modelId="{45424668-E132-4BFA-B679-43AB840E2C4C}">
      <dsp:nvSpPr>
        <dsp:cNvPr id="0" name=""/>
        <dsp:cNvSpPr/>
      </dsp:nvSpPr>
      <dsp:spPr>
        <a:xfrm>
          <a:off x="7308342" y="19621"/>
          <a:ext cx="3203971" cy="6048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GB" sz="2100" kern="1200"/>
            <a:t>Session 3</a:t>
          </a:r>
        </a:p>
      </dsp:txBody>
      <dsp:txXfrm>
        <a:off x="7308342" y="19621"/>
        <a:ext cx="3203971" cy="604800"/>
      </dsp:txXfrm>
    </dsp:sp>
    <dsp:sp modelId="{F50C197D-E50D-469F-A5C0-42F509E19B2A}">
      <dsp:nvSpPr>
        <dsp:cNvPr id="0" name=""/>
        <dsp:cNvSpPr/>
      </dsp:nvSpPr>
      <dsp:spPr>
        <a:xfrm>
          <a:off x="7308342" y="624421"/>
          <a:ext cx="3203971" cy="3707294"/>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Font typeface="Symbol" panose="05050102010706020507" pitchFamily="18" charset="2"/>
            <a:buChar char=""/>
          </a:pPr>
          <a:r>
            <a:rPr lang="en-GB" sz="2100" kern="1200"/>
            <a:t>Introductions and reflections from session 2</a:t>
          </a:r>
        </a:p>
        <a:p>
          <a:pPr marL="228600" lvl="1" indent="-228600" algn="l" defTabSz="933450">
            <a:lnSpc>
              <a:spcPct val="90000"/>
            </a:lnSpc>
            <a:spcBef>
              <a:spcPct val="0"/>
            </a:spcBef>
            <a:spcAft>
              <a:spcPct val="15000"/>
            </a:spcAft>
            <a:buFont typeface="Symbol" panose="05050102010706020507" pitchFamily="18" charset="2"/>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Planning</a:t>
          </a:r>
          <a:endParaRPr lang="en-GB" sz="2100" kern="1200"/>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Sustainability</a:t>
          </a:r>
        </a:p>
        <a:p>
          <a:pPr marL="228600" lvl="1" indent="-228600" algn="l" defTabSz="933450">
            <a:lnSpc>
              <a:spcPct val="90000"/>
            </a:lnSpc>
            <a:spcBef>
              <a:spcPct val="0"/>
            </a:spcBef>
            <a:spcAft>
              <a:spcPct val="15000"/>
            </a:spcAft>
            <a:buChar char="•"/>
          </a:pPr>
          <a:r>
            <a:rPr lang="en-GB" sz="2100" kern="1200">
              <a:effectLst/>
              <a:latin typeface="Aptos" panose="020B0004020202020204" pitchFamily="34" charset="0"/>
              <a:ea typeface="Aptos" panose="020B0004020202020204" pitchFamily="34" charset="0"/>
              <a:cs typeface="Times New Roman" panose="02020603050405020304" pitchFamily="18" charset="0"/>
            </a:rPr>
            <a:t>Monitoring</a:t>
          </a:r>
        </a:p>
      </dsp:txBody>
      <dsp:txXfrm>
        <a:off x="7308342" y="624421"/>
        <a:ext cx="3203971" cy="37072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6DDBED-E00C-4B56-921A-990ACEB956FD}">
      <dsp:nvSpPr>
        <dsp:cNvPr id="0" name=""/>
        <dsp:cNvSpPr/>
      </dsp:nvSpPr>
      <dsp:spPr>
        <a:xfrm>
          <a:off x="3265569" y="2296505"/>
          <a:ext cx="1639766" cy="1639766"/>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GB" sz="2200" b="0" i="0" u="none" strike="noStrike" kern="1200" dirty="0">
              <a:effectLst/>
              <a:latin typeface="Aptos" panose="020B0004020202020204" pitchFamily="34" charset="0"/>
            </a:rPr>
            <a:t>What’s missing?</a:t>
          </a:r>
          <a:endParaRPr lang="en-GB" sz="2200" kern="1200" dirty="0"/>
        </a:p>
      </dsp:txBody>
      <dsp:txXfrm>
        <a:off x="3505707" y="2536643"/>
        <a:ext cx="1159490" cy="1159490"/>
      </dsp:txXfrm>
    </dsp:sp>
    <dsp:sp modelId="{8D89A9B0-0BA6-45DF-8B6F-AE4A1FA27501}">
      <dsp:nvSpPr>
        <dsp:cNvPr id="0" name=""/>
        <dsp:cNvSpPr/>
      </dsp:nvSpPr>
      <dsp:spPr>
        <a:xfrm rot="16200000">
          <a:off x="3911978" y="1700254"/>
          <a:ext cx="346949" cy="55752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3964021" y="1863801"/>
        <a:ext cx="242864" cy="334512"/>
      </dsp:txXfrm>
    </dsp:sp>
    <dsp:sp modelId="{1BD0578A-089E-4384-A32F-E1D7EBBD4DAA}">
      <dsp:nvSpPr>
        <dsp:cNvPr id="0" name=""/>
        <dsp:cNvSpPr/>
      </dsp:nvSpPr>
      <dsp:spPr>
        <a:xfrm>
          <a:off x="3265569" y="2117"/>
          <a:ext cx="1639766" cy="1639766"/>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b="0" i="0" u="none" strike="noStrike" kern="1200">
              <a:effectLst/>
              <a:latin typeface="Aptos" panose="020B0004020202020204" pitchFamily="34" charset="0"/>
            </a:rPr>
            <a:t>Earlier intervention services, signposting</a:t>
          </a:r>
          <a:endParaRPr lang="en-GB" sz="1300" kern="1200" dirty="0"/>
        </a:p>
      </dsp:txBody>
      <dsp:txXfrm>
        <a:off x="3505707" y="242255"/>
        <a:ext cx="1159490" cy="1159490"/>
      </dsp:txXfrm>
    </dsp:sp>
    <dsp:sp modelId="{AA96FB29-7978-4728-A30B-3740BDC725DF}">
      <dsp:nvSpPr>
        <dsp:cNvPr id="0" name=""/>
        <dsp:cNvSpPr/>
      </dsp:nvSpPr>
      <dsp:spPr>
        <a:xfrm rot="20520000">
          <a:off x="4993685" y="2486160"/>
          <a:ext cx="346949" cy="557520"/>
        </a:xfrm>
        <a:prstGeom prst="rightArrow">
          <a:avLst>
            <a:gd name="adj1" fmla="val 60000"/>
            <a:gd name="adj2" fmla="val 50000"/>
          </a:avLst>
        </a:prstGeom>
        <a:solidFill>
          <a:schemeClr val="accent5">
            <a:hueOff val="-3038037"/>
            <a:satOff val="-207"/>
            <a:lumOff val="49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4996232" y="2613746"/>
        <a:ext cx="242864" cy="334512"/>
      </dsp:txXfrm>
    </dsp:sp>
    <dsp:sp modelId="{80AE324D-2454-4135-8FE5-C2FF097FD70C}">
      <dsp:nvSpPr>
        <dsp:cNvPr id="0" name=""/>
        <dsp:cNvSpPr/>
      </dsp:nvSpPr>
      <dsp:spPr>
        <a:xfrm>
          <a:off x="5447662" y="1587500"/>
          <a:ext cx="1639766" cy="1639766"/>
        </a:xfrm>
        <a:prstGeom prst="ellipse">
          <a:avLst/>
        </a:prstGeom>
        <a:solidFill>
          <a:schemeClr val="accent5">
            <a:hueOff val="-3038037"/>
            <a:satOff val="-207"/>
            <a:lumOff val="4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b="0" i="0" u="none" strike="noStrike" kern="1200" dirty="0">
              <a:effectLst/>
              <a:latin typeface="Aptos" panose="020B0004020202020204" pitchFamily="34" charset="0"/>
            </a:rPr>
            <a:t>Support for complex needs, Autism, school refusal families</a:t>
          </a:r>
          <a:endParaRPr lang="en-GB" sz="1300" kern="1200" dirty="0"/>
        </a:p>
      </dsp:txBody>
      <dsp:txXfrm>
        <a:off x="5687800" y="1827638"/>
        <a:ext cx="1159490" cy="1159490"/>
      </dsp:txXfrm>
    </dsp:sp>
    <dsp:sp modelId="{57D30292-068D-4850-8231-A50DC45F237E}">
      <dsp:nvSpPr>
        <dsp:cNvPr id="0" name=""/>
        <dsp:cNvSpPr/>
      </dsp:nvSpPr>
      <dsp:spPr>
        <a:xfrm rot="3240000">
          <a:off x="4580510" y="3757784"/>
          <a:ext cx="346949" cy="557520"/>
        </a:xfrm>
        <a:prstGeom prst="rightArrow">
          <a:avLst>
            <a:gd name="adj1" fmla="val 60000"/>
            <a:gd name="adj2" fmla="val 50000"/>
          </a:avLst>
        </a:prstGeom>
        <a:solidFill>
          <a:schemeClr val="accent5">
            <a:hueOff val="-6076075"/>
            <a:satOff val="-413"/>
            <a:lumOff val="98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4601963" y="3827185"/>
        <a:ext cx="242864" cy="334512"/>
      </dsp:txXfrm>
    </dsp:sp>
    <dsp:sp modelId="{AB554418-CB0F-4A27-B069-73FBABE06EEE}">
      <dsp:nvSpPr>
        <dsp:cNvPr id="0" name=""/>
        <dsp:cNvSpPr/>
      </dsp:nvSpPr>
      <dsp:spPr>
        <a:xfrm>
          <a:off x="4614176" y="4152704"/>
          <a:ext cx="1639766" cy="1639766"/>
        </a:xfrm>
        <a:prstGeom prst="ellipse">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b="0" i="0" u="none" strike="noStrike" kern="1200">
              <a:effectLst/>
              <a:latin typeface="Aptos" panose="020B0004020202020204" pitchFamily="34" charset="0"/>
            </a:rPr>
            <a:t>Legal aid, resources, support with court</a:t>
          </a:r>
          <a:endParaRPr lang="en-GB" sz="1300" kern="1200" dirty="0"/>
        </a:p>
      </dsp:txBody>
      <dsp:txXfrm>
        <a:off x="4854314" y="4392842"/>
        <a:ext cx="1159490" cy="1159490"/>
      </dsp:txXfrm>
    </dsp:sp>
    <dsp:sp modelId="{350C23E3-6B8C-4AED-B151-BAC0D3552EAB}">
      <dsp:nvSpPr>
        <dsp:cNvPr id="0" name=""/>
        <dsp:cNvSpPr/>
      </dsp:nvSpPr>
      <dsp:spPr>
        <a:xfrm rot="7560000">
          <a:off x="3243446" y="3757784"/>
          <a:ext cx="346949" cy="557520"/>
        </a:xfrm>
        <a:prstGeom prst="rightArrow">
          <a:avLst>
            <a:gd name="adj1" fmla="val 60000"/>
            <a:gd name="adj2" fmla="val 50000"/>
          </a:avLst>
        </a:prstGeom>
        <a:solidFill>
          <a:schemeClr val="accent5">
            <a:hueOff val="-9114112"/>
            <a:satOff val="-620"/>
            <a:lumOff val="147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3326078" y="3827185"/>
        <a:ext cx="242864" cy="334512"/>
      </dsp:txXfrm>
    </dsp:sp>
    <dsp:sp modelId="{062C0F8F-FDC1-4A33-A794-658D2F76C6E4}">
      <dsp:nvSpPr>
        <dsp:cNvPr id="0" name=""/>
        <dsp:cNvSpPr/>
      </dsp:nvSpPr>
      <dsp:spPr>
        <a:xfrm>
          <a:off x="1916962" y="4152704"/>
          <a:ext cx="1639766" cy="1639766"/>
        </a:xfrm>
        <a:prstGeom prst="ellipse">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b="0" i="0" u="none" strike="noStrike" kern="1200" dirty="0">
              <a:effectLst/>
              <a:latin typeface="Aptos" panose="020B0004020202020204" pitchFamily="34" charset="0"/>
            </a:rPr>
            <a:t>Face to face contact/walk-in services</a:t>
          </a:r>
          <a:endParaRPr lang="en-GB" sz="1300" kern="1200" dirty="0"/>
        </a:p>
      </dsp:txBody>
      <dsp:txXfrm>
        <a:off x="2157100" y="4392842"/>
        <a:ext cx="1159490" cy="1159490"/>
      </dsp:txXfrm>
    </dsp:sp>
    <dsp:sp modelId="{3B940A66-070C-4E41-BB5C-13873C2C397F}">
      <dsp:nvSpPr>
        <dsp:cNvPr id="0" name=""/>
        <dsp:cNvSpPr/>
      </dsp:nvSpPr>
      <dsp:spPr>
        <a:xfrm rot="11880000">
          <a:off x="2830270" y="2486160"/>
          <a:ext cx="346949" cy="557520"/>
        </a:xfrm>
        <a:prstGeom prst="rightArrow">
          <a:avLst>
            <a:gd name="adj1" fmla="val 60000"/>
            <a:gd name="adj2" fmla="val 50000"/>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2931808" y="2613746"/>
        <a:ext cx="242864" cy="334512"/>
      </dsp:txXfrm>
    </dsp:sp>
    <dsp:sp modelId="{5BB303DE-18AB-4C5B-822E-F73A2E4D0EA6}">
      <dsp:nvSpPr>
        <dsp:cNvPr id="0" name=""/>
        <dsp:cNvSpPr/>
      </dsp:nvSpPr>
      <dsp:spPr>
        <a:xfrm>
          <a:off x="1083477" y="1587500"/>
          <a:ext cx="1639766" cy="1639766"/>
        </a:xfrm>
        <a:prstGeom prst="ellipse">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b="0" i="0" u="none" strike="noStrike" kern="1200">
              <a:effectLst/>
              <a:latin typeface="Aptos" panose="020B0004020202020204" pitchFamily="34" charset="0"/>
            </a:rPr>
            <a:t>Social/activity groups in certain areas/for specific groups</a:t>
          </a:r>
          <a:endParaRPr lang="en-GB" sz="1300" kern="1200" dirty="0"/>
        </a:p>
      </dsp:txBody>
      <dsp:txXfrm>
        <a:off x="1323615" y="1827638"/>
        <a:ext cx="1159490" cy="11594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38E1-3F61-41DF-BE52-D1A363BF7EBB}">
      <dsp:nvSpPr>
        <dsp:cNvPr id="0" name=""/>
        <dsp:cNvSpPr/>
      </dsp:nvSpPr>
      <dsp:spPr>
        <a:xfrm>
          <a:off x="0" y="531"/>
          <a:ext cx="10515600" cy="12429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34E42B-2905-42CB-B55F-856D0EA01B33}">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2BACB53-9A42-413F-B6E0-0642F41E0447}">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GB" sz="2500" kern="1200" dirty="0"/>
            <a:t>User journey mapping to understand available supports</a:t>
          </a:r>
          <a:endParaRPr lang="en-US" sz="2500" kern="1200" dirty="0"/>
        </a:p>
      </dsp:txBody>
      <dsp:txXfrm>
        <a:off x="1435590" y="531"/>
        <a:ext cx="9080009" cy="1242935"/>
      </dsp:txXfrm>
    </dsp:sp>
    <dsp:sp modelId="{6164CAA1-F184-46A4-B310-59D6C335DCCF}">
      <dsp:nvSpPr>
        <dsp:cNvPr id="0" name=""/>
        <dsp:cNvSpPr/>
      </dsp:nvSpPr>
      <dsp:spPr>
        <a:xfrm>
          <a:off x="0" y="1554201"/>
          <a:ext cx="10515600" cy="12429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030297-34DD-4EA9-B66E-2EBD5C45C0F5}">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CD6A21-43CC-4771-A99B-F7C0B427BE49}">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Identifying gaps</a:t>
          </a:r>
        </a:p>
      </dsp:txBody>
      <dsp:txXfrm>
        <a:off x="1435590" y="1554201"/>
        <a:ext cx="9080009" cy="1242935"/>
      </dsp:txXfrm>
    </dsp:sp>
    <dsp:sp modelId="{626F692B-2FE4-4561-AD07-D55FF3B35383}">
      <dsp:nvSpPr>
        <dsp:cNvPr id="0" name=""/>
        <dsp:cNvSpPr/>
      </dsp:nvSpPr>
      <dsp:spPr>
        <a:xfrm>
          <a:off x="0" y="3107870"/>
          <a:ext cx="10515600" cy="12429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BCE2AD-E247-484B-ABC7-AFAEF0DF43EC}">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0EC44E-73B1-470E-9615-944BDC3D9AFE}">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GB" sz="2500" kern="1200" dirty="0"/>
            <a:t>Planning and next steps</a:t>
          </a:r>
          <a:endParaRPr lang="en-US" sz="2500" kern="1200" dirty="0"/>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4DF04E-6008-47BA-A679-83248D8BE49D}" type="datetimeFigureOut">
              <a:rPr lang="en-GB" smtClean="0"/>
              <a:t>10/03/2025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19D276-6DD4-4AD5-A4F2-904379B3CF2E}" type="slidenum">
              <a:rPr lang="en-GB" smtClean="0"/>
              <a:t>‹#›</a:t>
            </a:fld>
            <a:endParaRPr lang="en-GB"/>
          </a:p>
        </p:txBody>
      </p:sp>
    </p:spTree>
    <p:extLst>
      <p:ext uri="{BB962C8B-B14F-4D97-AF65-F5344CB8AC3E}">
        <p14:creationId xmlns:p14="http://schemas.microsoft.com/office/powerpoint/2010/main" val="1500207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A19D276-6DD4-4AD5-A4F2-904379B3CF2E}" type="slidenum">
              <a:rPr lang="en-GB" smtClean="0"/>
              <a:t>6</a:t>
            </a:fld>
            <a:endParaRPr lang="en-GB"/>
          </a:p>
        </p:txBody>
      </p:sp>
    </p:spTree>
    <p:extLst>
      <p:ext uri="{BB962C8B-B14F-4D97-AF65-F5344CB8AC3E}">
        <p14:creationId xmlns:p14="http://schemas.microsoft.com/office/powerpoint/2010/main" val="2913520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3586E-4C13-C881-D7E3-F86E27C723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B5A8D9-579C-71FD-FC98-78956E3AC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1C1880-1A73-B9D7-74F2-2028CAC6903C}"/>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C7BD77F9-E83A-A60A-4280-9FFCDECC36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4E04BE-AFCA-DFD0-31F2-02FF9AEDCA98}"/>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12803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20A38-9C59-DE95-C688-737BDE59FC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99B1FC1-D81E-7DA3-D2D5-EB3F47EA8C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07D785-6711-B32D-2215-58996CA2464B}"/>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7826C282-62D2-0A74-BC5D-2B4125B810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9582A2-CFF5-DFC1-81FF-5A3BD79F4F60}"/>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989822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8186DA-7532-56AD-0BCB-A77581235A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2369FA2-F018-E361-4605-DB65E09A7B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DC7A58-10D7-79C4-CF6E-DE123A69706D}"/>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5BFAFB3F-DFCF-124A-65A5-B516AB18D6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AEE057-29A3-7DDB-04ED-2EC2FCB452F1}"/>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3653686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E2576-E124-2D1B-E496-990697853B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25110E-4B1E-F015-B656-A6997CF32A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065F28-1A44-59F4-E5ED-ED57BF737797}"/>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7DE04A9D-EC71-C206-6668-09CCF5FBB0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F77384-E87D-A327-DCB5-2961054CF6CC}"/>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1685838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14466-420D-D30C-1260-70E24AF119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468779-5E3F-EC77-07B8-F7CB5E1BD9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CF276F-3712-0FE8-7032-3C893F02788E}"/>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97A4CAA9-8F23-9758-A5F6-48BAD2E0E8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551321-2FC4-5D23-23BF-58076A602616}"/>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155837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2BBC4-B118-772B-364A-A393AFD295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0402A83-6C39-6F67-5A0B-BC2788456A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3963C38-1F5D-6351-283A-923ABF2522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38E06B1-7ADD-ACE8-CAC8-C7DBA26A2CC1}"/>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6" name="Footer Placeholder 5">
            <a:extLst>
              <a:ext uri="{FF2B5EF4-FFF2-40B4-BE49-F238E27FC236}">
                <a16:creationId xmlns:a16="http://schemas.microsoft.com/office/drawing/2014/main" id="{D3931ED3-7C58-F09D-AF6B-C0ABFADD36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078527-D6A6-DDAA-E24F-D117E2C64836}"/>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228042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A656A-FD38-D172-6F8C-8999D572CF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49B66B-5E0F-B444-7536-5A3AC64324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BF0807-1B61-63FD-3A8A-1FCB85A85D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EB805E9-A44E-08D0-CD37-D4A6ADA0EC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5E9F9B-AA00-A6F1-C7DC-9CAE165985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933B7EA-1289-935A-F88D-8F477E9258E7}"/>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8" name="Footer Placeholder 7">
            <a:extLst>
              <a:ext uri="{FF2B5EF4-FFF2-40B4-BE49-F238E27FC236}">
                <a16:creationId xmlns:a16="http://schemas.microsoft.com/office/drawing/2014/main" id="{8A801004-7FE3-5380-5FDF-F279939B46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7BCF565-E0B7-7E4B-F372-F8D8FBCC5FAE}"/>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3907943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1CF0C-A636-F294-18B1-064CFC686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C12C66E-964A-4539-7320-F17088B4429A}"/>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4" name="Footer Placeholder 3">
            <a:extLst>
              <a:ext uri="{FF2B5EF4-FFF2-40B4-BE49-F238E27FC236}">
                <a16:creationId xmlns:a16="http://schemas.microsoft.com/office/drawing/2014/main" id="{91594D0C-38E2-C77B-42B6-CA4F8A0492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3AAE57C-9680-C72B-A6A3-0267F43ED521}"/>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3031490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FE3760-A876-118E-87C6-74BDF9785C31}"/>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3" name="Footer Placeholder 2">
            <a:extLst>
              <a:ext uri="{FF2B5EF4-FFF2-40B4-BE49-F238E27FC236}">
                <a16:creationId xmlns:a16="http://schemas.microsoft.com/office/drawing/2014/main" id="{18611D64-A3F1-A3E3-C629-D01DECCE6C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20D4208-9971-298C-047B-F01B417ADCCA}"/>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4282092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7F4DC-1350-70C4-E202-59E2951CA6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0EC498-AC18-2D47-14E3-5E9C3FE1E2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AED6A2-D034-70A7-3921-07F498C68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8C182C-F890-E699-B4D3-8BB6EC5A48D5}"/>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6" name="Footer Placeholder 5">
            <a:extLst>
              <a:ext uri="{FF2B5EF4-FFF2-40B4-BE49-F238E27FC236}">
                <a16:creationId xmlns:a16="http://schemas.microsoft.com/office/drawing/2014/main" id="{A761952F-4C3E-F0DA-419C-8DF565D067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9DBDA2-46AF-7DAB-30FA-E3632C72D3F2}"/>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76340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244E1-C01F-312B-7443-EA3802A322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338BCDA-D445-D951-A81B-2D688645FF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53AD047-9584-DE77-0101-1761BE0F37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5A600-FB82-17F4-3D20-10AFD358649F}"/>
              </a:ext>
            </a:extLst>
          </p:cNvPr>
          <p:cNvSpPr>
            <a:spLocks noGrp="1"/>
          </p:cNvSpPr>
          <p:nvPr>
            <p:ph type="dt" sz="half" idx="10"/>
          </p:nvPr>
        </p:nvSpPr>
        <p:spPr/>
        <p:txBody>
          <a:bodyPr/>
          <a:lstStyle/>
          <a:p>
            <a:fld id="{7369279A-6A0A-48C0-9F87-85409F99373A}" type="datetimeFigureOut">
              <a:rPr lang="en-GB" smtClean="0"/>
              <a:t>07/03/2025</a:t>
            </a:fld>
            <a:endParaRPr lang="en-GB"/>
          </a:p>
        </p:txBody>
      </p:sp>
      <p:sp>
        <p:nvSpPr>
          <p:cNvPr id="6" name="Footer Placeholder 5">
            <a:extLst>
              <a:ext uri="{FF2B5EF4-FFF2-40B4-BE49-F238E27FC236}">
                <a16:creationId xmlns:a16="http://schemas.microsoft.com/office/drawing/2014/main" id="{A71B8D5E-B5AE-D63D-2883-F6F7CED3D1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D1E94A-682D-6B9D-3DD6-EDB7D0CBC961}"/>
              </a:ext>
            </a:extLst>
          </p:cNvPr>
          <p:cNvSpPr>
            <a:spLocks noGrp="1"/>
          </p:cNvSpPr>
          <p:nvPr>
            <p:ph type="sldNum" sz="quarter" idx="12"/>
          </p:nvPr>
        </p:nvSpPr>
        <p:spPr/>
        <p:txBody>
          <a:bodyPr/>
          <a:lstStyle/>
          <a:p>
            <a:fld id="{5BF8F4CB-4A05-4127-8717-19D7A9F03CF7}" type="slidenum">
              <a:rPr lang="en-GB" smtClean="0"/>
              <a:t>‹#›</a:t>
            </a:fld>
            <a:endParaRPr lang="en-GB"/>
          </a:p>
        </p:txBody>
      </p:sp>
    </p:spTree>
    <p:extLst>
      <p:ext uri="{BB962C8B-B14F-4D97-AF65-F5344CB8AC3E}">
        <p14:creationId xmlns:p14="http://schemas.microsoft.com/office/powerpoint/2010/main" val="2724129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ACECC7-DC99-F8EB-677C-8953690403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523C75-86C0-E0C0-20E0-2426D6F366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F2CC9F-0FC6-DE47-0273-C277FECB07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69279A-6A0A-48C0-9F87-85409F99373A}" type="datetimeFigureOut">
              <a:rPr lang="en-GB" smtClean="0"/>
              <a:t>07/03/2025</a:t>
            </a:fld>
            <a:endParaRPr lang="en-GB"/>
          </a:p>
        </p:txBody>
      </p:sp>
      <p:sp>
        <p:nvSpPr>
          <p:cNvPr id="5" name="Footer Placeholder 4">
            <a:extLst>
              <a:ext uri="{FF2B5EF4-FFF2-40B4-BE49-F238E27FC236}">
                <a16:creationId xmlns:a16="http://schemas.microsoft.com/office/drawing/2014/main" id="{C871DDA6-5664-9EF5-D1E3-4D528A32DF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F1F9213-4CF1-321C-51C0-634A1B6A8A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BF8F4CB-4A05-4127-8717-19D7A9F03CF7}" type="slidenum">
              <a:rPr lang="en-GB" smtClean="0"/>
              <a:t>‹#›</a:t>
            </a:fld>
            <a:endParaRPr lang="en-GB"/>
          </a:p>
        </p:txBody>
      </p:sp>
    </p:spTree>
    <p:extLst>
      <p:ext uri="{BB962C8B-B14F-4D97-AF65-F5344CB8AC3E}">
        <p14:creationId xmlns:p14="http://schemas.microsoft.com/office/powerpoint/2010/main" val="85362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61E5C-EFBF-5448-FE0F-C267143228A7}"/>
              </a:ext>
            </a:extLst>
          </p:cNvPr>
          <p:cNvSpPr>
            <a:spLocks noGrp="1"/>
          </p:cNvSpPr>
          <p:nvPr>
            <p:ph type="ctrTitle"/>
          </p:nvPr>
        </p:nvSpPr>
        <p:spPr>
          <a:xfrm>
            <a:off x="1113810" y="2960716"/>
            <a:ext cx="4036334" cy="2387600"/>
          </a:xfrm>
        </p:spPr>
        <p:txBody>
          <a:bodyPr anchor="t">
            <a:normAutofit/>
          </a:bodyPr>
          <a:lstStyle/>
          <a:p>
            <a:pPr algn="l"/>
            <a:r>
              <a:rPr lang="en-GB" sz="5400"/>
              <a:t>Third Sector Synergy Spark</a:t>
            </a:r>
          </a:p>
        </p:txBody>
      </p:sp>
      <p:sp>
        <p:nvSpPr>
          <p:cNvPr id="3" name="Subtitle 2">
            <a:extLst>
              <a:ext uri="{FF2B5EF4-FFF2-40B4-BE49-F238E27FC236}">
                <a16:creationId xmlns:a16="http://schemas.microsoft.com/office/drawing/2014/main" id="{098A31C8-1DDA-D1B0-030F-64A7BA7B3A3B}"/>
              </a:ext>
            </a:extLst>
          </p:cNvPr>
          <p:cNvSpPr>
            <a:spLocks noGrp="1"/>
          </p:cNvSpPr>
          <p:nvPr>
            <p:ph type="subTitle" idx="1"/>
          </p:nvPr>
        </p:nvSpPr>
        <p:spPr>
          <a:xfrm>
            <a:off x="1113809" y="953037"/>
            <a:ext cx="4036333" cy="1709849"/>
          </a:xfrm>
        </p:spPr>
        <p:txBody>
          <a:bodyPr anchor="b">
            <a:normAutofit/>
          </a:bodyPr>
          <a:lstStyle/>
          <a:p>
            <a:pPr algn="l"/>
            <a:r>
              <a:rPr lang="en-GB" sz="2000" dirty="0"/>
              <a:t>Session 2 10.03.25</a:t>
            </a:r>
          </a:p>
        </p:txBody>
      </p:sp>
      <p:pic>
        <p:nvPicPr>
          <p:cNvPr id="4" name="Picture 3" descr="If you want to go fast, go alone. If you want to go far, go together ...">
            <a:extLst>
              <a:ext uri="{FF2B5EF4-FFF2-40B4-BE49-F238E27FC236}">
                <a16:creationId xmlns:a16="http://schemas.microsoft.com/office/drawing/2014/main" id="{19650E77-093F-B21A-FE1A-A378062E3B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6866285" y="666728"/>
            <a:ext cx="3648415" cy="5465791"/>
          </a:xfrm>
          <a:prstGeom prst="rect">
            <a:avLst/>
          </a:prstGeom>
          <a:noFill/>
        </p:spPr>
      </p:pic>
      <p:pic>
        <p:nvPicPr>
          <p:cNvPr id="6" name="Picture 5" descr="A red and white logo&#10;&#10;AI-generated content may be incorrect.">
            <a:extLst>
              <a:ext uri="{FF2B5EF4-FFF2-40B4-BE49-F238E27FC236}">
                <a16:creationId xmlns:a16="http://schemas.microsoft.com/office/drawing/2014/main" id="{B4B34309-8B0B-159A-85C3-5238AF18D8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3808" y="716972"/>
            <a:ext cx="3715147" cy="763386"/>
          </a:xfrm>
          <a:prstGeom prst="rect">
            <a:avLst/>
          </a:prstGeom>
        </p:spPr>
      </p:pic>
    </p:spTree>
    <p:extLst>
      <p:ext uri="{BB962C8B-B14F-4D97-AF65-F5344CB8AC3E}">
        <p14:creationId xmlns:p14="http://schemas.microsoft.com/office/powerpoint/2010/main" val="316422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C372E-5AF4-BD36-FFF9-AE65E870E981}"/>
              </a:ext>
            </a:extLst>
          </p:cNvPr>
          <p:cNvSpPr>
            <a:spLocks noGrp="1"/>
          </p:cNvSpPr>
          <p:nvPr>
            <p:ph type="title"/>
          </p:nvPr>
        </p:nvSpPr>
        <p:spPr/>
        <p:txBody>
          <a:bodyPr/>
          <a:lstStyle/>
          <a:p>
            <a:r>
              <a:rPr lang="en-GB" dirty="0"/>
              <a:t>Recap: rough project plan</a:t>
            </a:r>
          </a:p>
        </p:txBody>
      </p:sp>
      <p:graphicFrame>
        <p:nvGraphicFramePr>
          <p:cNvPr id="4" name="Content Placeholder 3">
            <a:extLst>
              <a:ext uri="{FF2B5EF4-FFF2-40B4-BE49-F238E27FC236}">
                <a16:creationId xmlns:a16="http://schemas.microsoft.com/office/drawing/2014/main" id="{794BB50D-DF23-362E-69F8-6E9D5F9317CB}"/>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red and white logo&#10;&#10;AI-generated content may be incorrect.">
            <a:extLst>
              <a:ext uri="{FF2B5EF4-FFF2-40B4-BE49-F238E27FC236}">
                <a16:creationId xmlns:a16="http://schemas.microsoft.com/office/drawing/2014/main" id="{03825083-C9E8-411C-5838-630A27A0F6E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91234" y="6409853"/>
            <a:ext cx="2100766" cy="431664"/>
          </a:xfrm>
          <a:prstGeom prst="rect">
            <a:avLst/>
          </a:prstGeom>
        </p:spPr>
      </p:pic>
    </p:spTree>
    <p:extLst>
      <p:ext uri="{BB962C8B-B14F-4D97-AF65-F5344CB8AC3E}">
        <p14:creationId xmlns:p14="http://schemas.microsoft.com/office/powerpoint/2010/main" val="360516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4CFC9F2-C677-5629-87E1-E447612D7F9E}"/>
              </a:ext>
            </a:extLst>
          </p:cNvPr>
          <p:cNvSpPr>
            <a:spLocks noGrp="1"/>
          </p:cNvSpPr>
          <p:nvPr>
            <p:ph type="title"/>
          </p:nvPr>
        </p:nvSpPr>
        <p:spPr>
          <a:xfrm>
            <a:off x="838200" y="365125"/>
            <a:ext cx="10515600" cy="1325563"/>
          </a:xfrm>
        </p:spPr>
        <p:txBody>
          <a:bodyPr>
            <a:normAutofit/>
          </a:bodyPr>
          <a:lstStyle/>
          <a:p>
            <a:r>
              <a:rPr lang="en-GB"/>
              <a:t>Session 1 recap: Collective vision</a:t>
            </a:r>
          </a:p>
        </p:txBody>
      </p:sp>
      <p:sp>
        <p:nvSpPr>
          <p:cNvPr id="43" name="Arc 4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C37BBD9-165D-5E50-5BD0-EF3BA6DF2630}"/>
              </a:ext>
            </a:extLst>
          </p:cNvPr>
          <p:cNvSpPr>
            <a:spLocks noGrp="1"/>
          </p:cNvSpPr>
          <p:nvPr>
            <p:ph idx="1"/>
          </p:nvPr>
        </p:nvSpPr>
        <p:spPr>
          <a:xfrm>
            <a:off x="838200" y="1671724"/>
            <a:ext cx="10515600" cy="4351338"/>
          </a:xfrm>
        </p:spPr>
        <p:txBody>
          <a:bodyPr>
            <a:normAutofit lnSpcReduction="10000"/>
          </a:bodyPr>
          <a:lstStyle/>
          <a:p>
            <a:pPr>
              <a:spcAft>
                <a:spcPts val="600"/>
              </a:spcAft>
            </a:pPr>
            <a:r>
              <a:rPr lang="en-GB" sz="3200" dirty="0"/>
              <a:t>Collective vision:</a:t>
            </a:r>
          </a:p>
          <a:p>
            <a:pPr lvl="1">
              <a:spcAft>
                <a:spcPts val="600"/>
              </a:spcAft>
            </a:pPr>
            <a:r>
              <a:rPr lang="en-GB" sz="2800" dirty="0"/>
              <a:t>We believe that the voluntary sector in Angus is a powerful force for good. We all have valuable and unique expertise and perspectives, when we work together we are bigger than the sum of our individual organisations.</a:t>
            </a:r>
          </a:p>
          <a:p>
            <a:pPr lvl="1">
              <a:spcAft>
                <a:spcPts val="600"/>
              </a:spcAft>
            </a:pPr>
            <a:r>
              <a:rPr lang="en-GB" sz="2800" dirty="0"/>
              <a:t>Through collaboration we will have stronger relationships with each other and the families we work for. We will make better use of our resources, strengthen the outcomes we work towards, and have better understanding of our shared impact.</a:t>
            </a:r>
          </a:p>
          <a:p>
            <a:pPr lvl="1">
              <a:spcAft>
                <a:spcPts val="600"/>
              </a:spcAft>
            </a:pPr>
            <a:r>
              <a:rPr lang="en-GB" sz="2800" dirty="0"/>
              <a:t>Through our relationships, families in Angus will more easily access seamless support in the right place, at the right time.</a:t>
            </a:r>
          </a:p>
        </p:txBody>
      </p:sp>
    </p:spTree>
    <p:extLst>
      <p:ext uri="{BB962C8B-B14F-4D97-AF65-F5344CB8AC3E}">
        <p14:creationId xmlns:p14="http://schemas.microsoft.com/office/powerpoint/2010/main" val="1397349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ECFF6-55EB-DC4B-7F1A-B139B724F7F0}"/>
              </a:ext>
            </a:extLst>
          </p:cNvPr>
          <p:cNvSpPr>
            <a:spLocks noGrp="1"/>
          </p:cNvSpPr>
          <p:nvPr>
            <p:ph type="title"/>
          </p:nvPr>
        </p:nvSpPr>
        <p:spPr/>
        <p:txBody>
          <a:bodyPr/>
          <a:lstStyle/>
          <a:p>
            <a:r>
              <a:rPr lang="en-GB" dirty="0"/>
              <a:t>Session 1 recap: Principles</a:t>
            </a:r>
          </a:p>
        </p:txBody>
      </p:sp>
      <p:sp>
        <p:nvSpPr>
          <p:cNvPr id="3" name="Content Placeholder 2">
            <a:extLst>
              <a:ext uri="{FF2B5EF4-FFF2-40B4-BE49-F238E27FC236}">
                <a16:creationId xmlns:a16="http://schemas.microsoft.com/office/drawing/2014/main" id="{B8E75622-1FF6-C771-9F17-A4979F4E3554}"/>
              </a:ext>
            </a:extLst>
          </p:cNvPr>
          <p:cNvSpPr>
            <a:spLocks noGrp="1"/>
          </p:cNvSpPr>
          <p:nvPr>
            <p:ph idx="1"/>
          </p:nvPr>
        </p:nvSpPr>
        <p:spPr/>
        <p:txBody>
          <a:bodyPr/>
          <a:lstStyle/>
          <a:p>
            <a:pPr marL="0" indent="0">
              <a:buNone/>
            </a:pPr>
            <a:r>
              <a:rPr lang="en-GB" dirty="0"/>
              <a:t>A very large list!! Thematically:</a:t>
            </a:r>
          </a:p>
          <a:p>
            <a:pPr marL="0" indent="0">
              <a:buNone/>
            </a:pPr>
            <a:endParaRPr lang="en-GB" dirty="0"/>
          </a:p>
          <a:p>
            <a:pPr marL="0" indent="0">
              <a:buNone/>
            </a:pPr>
            <a:endParaRPr lang="en-GB" dirty="0"/>
          </a:p>
        </p:txBody>
      </p:sp>
      <p:graphicFrame>
        <p:nvGraphicFramePr>
          <p:cNvPr id="4" name="Table 3">
            <a:extLst>
              <a:ext uri="{FF2B5EF4-FFF2-40B4-BE49-F238E27FC236}">
                <a16:creationId xmlns:a16="http://schemas.microsoft.com/office/drawing/2014/main" id="{D63F8D46-5609-F669-375D-BCB8D73A5DCA}"/>
              </a:ext>
            </a:extLst>
          </p:cNvPr>
          <p:cNvGraphicFramePr>
            <a:graphicFrameLocks noGrp="1"/>
          </p:cNvGraphicFramePr>
          <p:nvPr>
            <p:extLst>
              <p:ext uri="{D42A27DB-BD31-4B8C-83A1-F6EECF244321}">
                <p14:modId xmlns:p14="http://schemas.microsoft.com/office/powerpoint/2010/main" val="2847127158"/>
              </p:ext>
            </p:extLst>
          </p:nvPr>
        </p:nvGraphicFramePr>
        <p:xfrm>
          <a:off x="669324" y="2564027"/>
          <a:ext cx="10863516" cy="4064586"/>
        </p:xfrm>
        <a:graphic>
          <a:graphicData uri="http://schemas.openxmlformats.org/drawingml/2006/table">
            <a:tbl>
              <a:tblPr firstRow="1" bandRow="1">
                <a:tableStyleId>{22838BEF-8BB2-4498-84A7-C5851F593DF1}</a:tableStyleId>
              </a:tblPr>
              <a:tblGrid>
                <a:gridCol w="3621172">
                  <a:extLst>
                    <a:ext uri="{9D8B030D-6E8A-4147-A177-3AD203B41FA5}">
                      <a16:colId xmlns:a16="http://schemas.microsoft.com/office/drawing/2014/main" val="3867285515"/>
                    </a:ext>
                  </a:extLst>
                </a:gridCol>
                <a:gridCol w="3621172">
                  <a:extLst>
                    <a:ext uri="{9D8B030D-6E8A-4147-A177-3AD203B41FA5}">
                      <a16:colId xmlns:a16="http://schemas.microsoft.com/office/drawing/2014/main" val="1561660407"/>
                    </a:ext>
                  </a:extLst>
                </a:gridCol>
                <a:gridCol w="3621172">
                  <a:extLst>
                    <a:ext uri="{9D8B030D-6E8A-4147-A177-3AD203B41FA5}">
                      <a16:colId xmlns:a16="http://schemas.microsoft.com/office/drawing/2014/main" val="3945034577"/>
                    </a:ext>
                  </a:extLst>
                </a:gridCol>
              </a:tblGrid>
              <a:tr h="837341">
                <a:tc>
                  <a:txBody>
                    <a:bodyPr/>
                    <a:lstStyle/>
                    <a:p>
                      <a:r>
                        <a:rPr lang="en-GB" b="1" dirty="0"/>
                        <a:t>How we’ll treat each other</a:t>
                      </a:r>
                    </a:p>
                  </a:txBody>
                  <a:tcPr/>
                </a:tc>
                <a:tc>
                  <a:txBody>
                    <a:bodyPr/>
                    <a:lstStyle/>
                    <a:p>
                      <a:r>
                        <a:rPr lang="en-GB" b="1" dirty="0"/>
                        <a:t>How we’ll work together</a:t>
                      </a:r>
                    </a:p>
                  </a:txBody>
                  <a:tcPr/>
                </a:tc>
                <a:tc>
                  <a:txBody>
                    <a:bodyPr/>
                    <a:lstStyle/>
                    <a:p>
                      <a:r>
                        <a:rPr lang="en-GB" b="1" dirty="0"/>
                        <a:t>How we’ll improve together</a:t>
                      </a:r>
                    </a:p>
                  </a:txBody>
                  <a:tcPr/>
                </a:tc>
                <a:extLst>
                  <a:ext uri="{0D108BD9-81ED-4DB2-BD59-A6C34878D82A}">
                    <a16:rowId xmlns:a16="http://schemas.microsoft.com/office/drawing/2014/main" val="3080049176"/>
                  </a:ext>
                </a:extLst>
              </a:tr>
              <a:tr h="1186233">
                <a:tc>
                  <a:txBody>
                    <a:bodyPr/>
                    <a:lstStyle/>
                    <a:p>
                      <a:r>
                        <a:rPr lang="en-GB" b="0" dirty="0"/>
                        <a:t>Trust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Accountability – to ourselves and each other</a:t>
                      </a:r>
                    </a:p>
                    <a:p>
                      <a:endParaRPr lang="en-GB"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Learning and growth mindset</a:t>
                      </a:r>
                    </a:p>
                    <a:p>
                      <a:endParaRPr lang="en-GB" b="0" dirty="0"/>
                    </a:p>
                  </a:txBody>
                  <a:tcPr/>
                </a:tc>
                <a:extLst>
                  <a:ext uri="{0D108BD9-81ED-4DB2-BD59-A6C34878D82A}">
                    <a16:rowId xmlns:a16="http://schemas.microsoft.com/office/drawing/2014/main" val="2543776290"/>
                  </a:ext>
                </a:extLst>
              </a:tr>
              <a:tr h="15525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Transparency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Efficiency and effectiveness - making the best use of what we have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Commitment to the bigger picture</a:t>
                      </a:r>
                    </a:p>
                  </a:txBody>
                  <a:tcPr/>
                </a:tc>
                <a:extLst>
                  <a:ext uri="{0D108BD9-81ED-4DB2-BD59-A6C34878D82A}">
                    <a16:rowId xmlns:a16="http://schemas.microsoft.com/office/drawing/2014/main" val="4180035845"/>
                  </a:ext>
                </a:extLst>
              </a:tr>
              <a:tr h="488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Mutual respect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Open communication</a:t>
                      </a:r>
                    </a:p>
                  </a:txBody>
                  <a:tcPr/>
                </a:tc>
                <a:tc>
                  <a:txBody>
                    <a:bodyPr/>
                    <a:lstStyle/>
                    <a:p>
                      <a:endParaRPr lang="en-GB" b="0" dirty="0"/>
                    </a:p>
                  </a:txBody>
                  <a:tcPr/>
                </a:tc>
                <a:extLst>
                  <a:ext uri="{0D108BD9-81ED-4DB2-BD59-A6C34878D82A}">
                    <a16:rowId xmlns:a16="http://schemas.microsoft.com/office/drawing/2014/main" val="3656997194"/>
                  </a:ext>
                </a:extLst>
              </a:tr>
            </a:tbl>
          </a:graphicData>
        </a:graphic>
      </p:graphicFrame>
    </p:spTree>
    <p:extLst>
      <p:ext uri="{BB962C8B-B14F-4D97-AF65-F5344CB8AC3E}">
        <p14:creationId xmlns:p14="http://schemas.microsoft.com/office/powerpoint/2010/main" val="4096285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1BB56-7D8B-1F37-2692-A157DC277276}"/>
              </a:ext>
            </a:extLst>
          </p:cNvPr>
          <p:cNvSpPr>
            <a:spLocks noGrp="1"/>
          </p:cNvSpPr>
          <p:nvPr>
            <p:ph type="title"/>
          </p:nvPr>
        </p:nvSpPr>
        <p:spPr>
          <a:xfrm>
            <a:off x="704335" y="4720"/>
            <a:ext cx="10515600" cy="1325563"/>
          </a:xfrm>
        </p:spPr>
        <p:txBody>
          <a:bodyPr/>
          <a:lstStyle/>
          <a:p>
            <a:r>
              <a:rPr lang="en-GB" dirty="0"/>
              <a:t>Session 1 recap: High level mapping</a:t>
            </a:r>
          </a:p>
        </p:txBody>
      </p:sp>
      <p:graphicFrame>
        <p:nvGraphicFramePr>
          <p:cNvPr id="4" name="Content Placeholder 3">
            <a:extLst>
              <a:ext uri="{FF2B5EF4-FFF2-40B4-BE49-F238E27FC236}">
                <a16:creationId xmlns:a16="http://schemas.microsoft.com/office/drawing/2014/main" id="{F9EFB76F-61A5-113A-2938-1BF7DB48FA0D}"/>
              </a:ext>
            </a:extLst>
          </p:cNvPr>
          <p:cNvGraphicFramePr>
            <a:graphicFrameLocks noGrp="1"/>
          </p:cNvGraphicFramePr>
          <p:nvPr>
            <p:ph idx="1"/>
            <p:extLst>
              <p:ext uri="{D42A27DB-BD31-4B8C-83A1-F6EECF244321}">
                <p14:modId xmlns:p14="http://schemas.microsoft.com/office/powerpoint/2010/main" val="2288977603"/>
              </p:ext>
            </p:extLst>
          </p:nvPr>
        </p:nvGraphicFramePr>
        <p:xfrm>
          <a:off x="329513" y="1060621"/>
          <a:ext cx="11021622" cy="5714386"/>
        </p:xfrm>
        <a:graphic>
          <a:graphicData uri="http://schemas.openxmlformats.org/drawingml/2006/table">
            <a:tbl>
              <a:tblPr firstRow="1" bandRow="1">
                <a:tableStyleId>{1FECB4D8-DB02-4DC6-A0A2-4F2EBAE1DC90}</a:tableStyleId>
              </a:tblPr>
              <a:tblGrid>
                <a:gridCol w="5510811">
                  <a:extLst>
                    <a:ext uri="{9D8B030D-6E8A-4147-A177-3AD203B41FA5}">
                      <a16:colId xmlns:a16="http://schemas.microsoft.com/office/drawing/2014/main" val="3789835855"/>
                    </a:ext>
                  </a:extLst>
                </a:gridCol>
                <a:gridCol w="5510811">
                  <a:extLst>
                    <a:ext uri="{9D8B030D-6E8A-4147-A177-3AD203B41FA5}">
                      <a16:colId xmlns:a16="http://schemas.microsoft.com/office/drawing/2014/main" val="1226120412"/>
                    </a:ext>
                  </a:extLst>
                </a:gridCol>
              </a:tblGrid>
              <a:tr h="440822">
                <a:tc>
                  <a:txBody>
                    <a:bodyPr/>
                    <a:lstStyle/>
                    <a:p>
                      <a:r>
                        <a:rPr lang="en-GB" dirty="0"/>
                        <a:t>What’s happening</a:t>
                      </a:r>
                    </a:p>
                  </a:txBody>
                  <a:tcPr/>
                </a:tc>
                <a:tc>
                  <a:txBody>
                    <a:bodyPr/>
                    <a:lstStyle/>
                    <a:p>
                      <a:r>
                        <a:rPr lang="en-GB" dirty="0"/>
                        <a:t>What’s working</a:t>
                      </a:r>
                    </a:p>
                  </a:txBody>
                  <a:tcPr/>
                </a:tc>
                <a:extLst>
                  <a:ext uri="{0D108BD9-81ED-4DB2-BD59-A6C34878D82A}">
                    <a16:rowId xmlns:a16="http://schemas.microsoft.com/office/drawing/2014/main" val="2399503404"/>
                  </a:ext>
                </a:extLst>
              </a:tr>
              <a:tr h="2089836">
                <a:tc>
                  <a:txBody>
                    <a:bodyPr/>
                    <a:lstStyle/>
                    <a:p>
                      <a:r>
                        <a:rPr lang="en-GB" dirty="0"/>
                        <a:t>Social/support/activity groups</a:t>
                      </a:r>
                    </a:p>
                    <a:p>
                      <a:r>
                        <a:rPr lang="en-GB" dirty="0"/>
                        <a:t>Workshops and training</a:t>
                      </a:r>
                    </a:p>
                    <a:p>
                      <a:r>
                        <a:rPr lang="en-GB" dirty="0"/>
                        <a:t>Advocacy</a:t>
                      </a:r>
                    </a:p>
                    <a:p>
                      <a:r>
                        <a:rPr lang="en-GB" dirty="0"/>
                        <a:t>Family support, contact centres, mentoring</a:t>
                      </a:r>
                    </a:p>
                    <a:p>
                      <a:r>
                        <a:rPr lang="en-GB" dirty="0"/>
                        <a:t>Mediation, counselling, therapeutic support</a:t>
                      </a:r>
                    </a:p>
                    <a:p>
                      <a:r>
                        <a:rPr lang="en-GB" dirty="0"/>
                        <a:t>Employability</a:t>
                      </a:r>
                    </a:p>
                  </a:txBody>
                  <a:tcPr/>
                </a:tc>
                <a:tc>
                  <a:txBody>
                    <a:bodyPr/>
                    <a:lstStyle/>
                    <a:p>
                      <a:r>
                        <a:rPr lang="en-GB" dirty="0"/>
                        <a:t>Partnerships/relationships across sector</a:t>
                      </a:r>
                    </a:p>
                    <a:p>
                      <a:r>
                        <a:rPr lang="en-GB" dirty="0"/>
                        <a:t>Strong relationships with communities</a:t>
                      </a:r>
                    </a:p>
                    <a:p>
                      <a:r>
                        <a:rPr lang="en-GB" dirty="0"/>
                        <a:t>Willingness to work differently</a:t>
                      </a:r>
                    </a:p>
                  </a:txBody>
                  <a:tcPr/>
                </a:tc>
                <a:extLst>
                  <a:ext uri="{0D108BD9-81ED-4DB2-BD59-A6C34878D82A}">
                    <a16:rowId xmlns:a16="http://schemas.microsoft.com/office/drawing/2014/main" val="3037798879"/>
                  </a:ext>
                </a:extLst>
              </a:tr>
              <a:tr h="440822">
                <a:tc>
                  <a:txBody>
                    <a:bodyPr/>
                    <a:lstStyle/>
                    <a:p>
                      <a:r>
                        <a:rPr lang="en-GB" b="1" dirty="0">
                          <a:solidFill>
                            <a:schemeClr val="bg1"/>
                          </a:solidFill>
                        </a:rPr>
                        <a:t>What’s not working</a:t>
                      </a:r>
                    </a:p>
                  </a:txBody>
                  <a:tcPr>
                    <a:solidFill>
                      <a:schemeClr val="accent3"/>
                    </a:solidFill>
                  </a:tcPr>
                </a:tc>
                <a:tc>
                  <a:txBody>
                    <a:bodyPr/>
                    <a:lstStyle/>
                    <a:p>
                      <a:r>
                        <a:rPr lang="en-GB" b="1" dirty="0">
                          <a:solidFill>
                            <a:schemeClr val="bg1"/>
                          </a:solidFill>
                        </a:rPr>
                        <a:t>What’s missing</a:t>
                      </a:r>
                    </a:p>
                  </a:txBody>
                  <a:tcPr>
                    <a:solidFill>
                      <a:schemeClr val="accent3"/>
                    </a:solidFill>
                  </a:tcPr>
                </a:tc>
                <a:extLst>
                  <a:ext uri="{0D108BD9-81ED-4DB2-BD59-A6C34878D82A}">
                    <a16:rowId xmlns:a16="http://schemas.microsoft.com/office/drawing/2014/main" val="944923755"/>
                  </a:ext>
                </a:extLst>
              </a:tr>
              <a:tr h="2742906">
                <a:tc>
                  <a:txBody>
                    <a:bodyPr/>
                    <a:lstStyle/>
                    <a:p>
                      <a:r>
                        <a:rPr lang="en-GB" dirty="0"/>
                        <a:t>Macro – benefits, justice, legal aid, short-term funding</a:t>
                      </a:r>
                    </a:p>
                    <a:p>
                      <a:r>
                        <a:rPr lang="en-GB" dirty="0"/>
                        <a:t>Lack of lived experience voice/consultation fatigue</a:t>
                      </a:r>
                    </a:p>
                    <a:p>
                      <a:r>
                        <a:rPr lang="en-GB" dirty="0"/>
                        <a:t>Lack of deep understanding of orgs, sector, and community need</a:t>
                      </a:r>
                    </a:p>
                    <a:p>
                      <a:r>
                        <a:rPr lang="en-GB" dirty="0"/>
                        <a:t>Attitudes towards sector, and in particular towards early intervention</a:t>
                      </a:r>
                    </a:p>
                    <a:p>
                      <a:endParaRPr lang="en-GB" dirty="0"/>
                    </a:p>
                  </a:txBody>
                  <a:tcPr/>
                </a:tc>
                <a:tc>
                  <a:txBody>
                    <a:bodyPr/>
                    <a:lstStyle/>
                    <a:p>
                      <a:r>
                        <a:rPr lang="en-GB" dirty="0"/>
                        <a:t>Earlier intervention services, signposting</a:t>
                      </a:r>
                    </a:p>
                    <a:p>
                      <a:r>
                        <a:rPr lang="en-GB" dirty="0"/>
                        <a:t>Face to face contact/walk-in services</a:t>
                      </a:r>
                    </a:p>
                    <a:p>
                      <a:r>
                        <a:rPr lang="en-GB" dirty="0"/>
                        <a:t>Social/activity groups in certain areas/for specific groups</a:t>
                      </a:r>
                    </a:p>
                    <a:p>
                      <a:r>
                        <a:rPr lang="en-GB" dirty="0"/>
                        <a:t>Support for complex needs, Autism, school refusal families</a:t>
                      </a:r>
                    </a:p>
                    <a:p>
                      <a:r>
                        <a:rPr lang="en-GB" dirty="0"/>
                        <a:t>Legal aid, resources, support with court</a:t>
                      </a:r>
                    </a:p>
                    <a:p>
                      <a:r>
                        <a:rPr lang="en-GB" i="1" dirty="0"/>
                        <a:t>Joint referral pathways, joined-up support across projects</a:t>
                      </a:r>
                    </a:p>
                  </a:txBody>
                  <a:tcPr/>
                </a:tc>
                <a:extLst>
                  <a:ext uri="{0D108BD9-81ED-4DB2-BD59-A6C34878D82A}">
                    <a16:rowId xmlns:a16="http://schemas.microsoft.com/office/drawing/2014/main" val="33950556"/>
                  </a:ext>
                </a:extLst>
              </a:tr>
            </a:tbl>
          </a:graphicData>
        </a:graphic>
      </p:graphicFrame>
    </p:spTree>
    <p:extLst>
      <p:ext uri="{BB962C8B-B14F-4D97-AF65-F5344CB8AC3E}">
        <p14:creationId xmlns:p14="http://schemas.microsoft.com/office/powerpoint/2010/main" val="408558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C485D92-E458-5256-C1B4-4AB0B8682761}"/>
              </a:ext>
            </a:extLst>
          </p:cNvPr>
          <p:cNvSpPr>
            <a:spLocks noGrp="1"/>
          </p:cNvSpPr>
          <p:nvPr>
            <p:ph type="title"/>
          </p:nvPr>
        </p:nvSpPr>
        <p:spPr>
          <a:xfrm>
            <a:off x="838200" y="365125"/>
            <a:ext cx="10515600" cy="1325563"/>
          </a:xfrm>
        </p:spPr>
        <p:txBody>
          <a:bodyPr>
            <a:normAutofit/>
          </a:bodyPr>
          <a:lstStyle/>
          <a:p>
            <a:r>
              <a:rPr lang="en-GB" dirty="0"/>
              <a:t>What would success look like?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86DD22D-EAC7-E8EC-DA9C-AE1FF534C12F}"/>
              </a:ext>
            </a:extLst>
          </p:cNvPr>
          <p:cNvSpPr>
            <a:spLocks noGrp="1"/>
          </p:cNvSpPr>
          <p:nvPr>
            <p:ph idx="1"/>
          </p:nvPr>
        </p:nvSpPr>
        <p:spPr>
          <a:xfrm>
            <a:off x="838200" y="1825625"/>
            <a:ext cx="10515600" cy="4351338"/>
          </a:xfrm>
        </p:spPr>
        <p:txBody>
          <a:bodyPr>
            <a:normAutofit/>
          </a:bodyPr>
          <a:lstStyle/>
          <a:p>
            <a:r>
              <a:rPr lang="en-GB" sz="3200" dirty="0"/>
              <a:t>What might get in the way of us working collaboratively – </a:t>
            </a:r>
            <a:r>
              <a:rPr lang="en-GB" sz="3200" i="1" dirty="0"/>
              <a:t>and how do we fix it?</a:t>
            </a:r>
          </a:p>
          <a:p>
            <a:r>
              <a:rPr lang="en-GB" sz="3200" dirty="0"/>
              <a:t>Are there difficult questions or elephants in the room – </a:t>
            </a:r>
            <a:r>
              <a:rPr lang="en-GB" sz="3200" i="1" dirty="0"/>
              <a:t>and how do we get past them?</a:t>
            </a:r>
          </a:p>
          <a:p>
            <a:r>
              <a:rPr lang="en-GB" sz="3200" dirty="0"/>
              <a:t>How do you respond when alternative ideas are suggested – </a:t>
            </a:r>
            <a:r>
              <a:rPr lang="en-GB" sz="3200" i="1" dirty="0"/>
              <a:t>and how do we create space to explore these fully?</a:t>
            </a:r>
            <a:endParaRPr lang="en-GB" sz="3200" dirty="0"/>
          </a:p>
          <a:p>
            <a:r>
              <a:rPr lang="en-GB" sz="3200" dirty="0"/>
              <a:t>How will we know the collaborative approach is working?</a:t>
            </a:r>
            <a:endParaRPr lang="en-GB" sz="3200" i="1" dirty="0"/>
          </a:p>
        </p:txBody>
      </p:sp>
    </p:spTree>
    <p:extLst>
      <p:ext uri="{BB962C8B-B14F-4D97-AF65-F5344CB8AC3E}">
        <p14:creationId xmlns:p14="http://schemas.microsoft.com/office/powerpoint/2010/main" val="338746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A9A4-0D3B-87AD-BC75-5BACC7AA451E}"/>
              </a:ext>
            </a:extLst>
          </p:cNvPr>
          <p:cNvSpPr>
            <a:spLocks noGrp="1"/>
          </p:cNvSpPr>
          <p:nvPr>
            <p:ph type="title"/>
          </p:nvPr>
        </p:nvSpPr>
        <p:spPr/>
        <p:txBody>
          <a:bodyPr/>
          <a:lstStyle/>
          <a:p>
            <a:r>
              <a:rPr lang="en-GB" dirty="0"/>
              <a:t>Strengths and opportunities</a:t>
            </a:r>
          </a:p>
        </p:txBody>
      </p:sp>
      <p:sp>
        <p:nvSpPr>
          <p:cNvPr id="3" name="Content Placeholder 2">
            <a:extLst>
              <a:ext uri="{FF2B5EF4-FFF2-40B4-BE49-F238E27FC236}">
                <a16:creationId xmlns:a16="http://schemas.microsoft.com/office/drawing/2014/main" id="{725A26DF-06C6-A144-D7AD-BFA64599F58E}"/>
              </a:ext>
            </a:extLst>
          </p:cNvPr>
          <p:cNvSpPr>
            <a:spLocks noGrp="1"/>
          </p:cNvSpPr>
          <p:nvPr>
            <p:ph idx="1"/>
          </p:nvPr>
        </p:nvSpPr>
        <p:spPr>
          <a:xfrm>
            <a:off x="395416" y="1643306"/>
            <a:ext cx="5933792" cy="4852657"/>
          </a:xfrm>
        </p:spPr>
        <p:txBody>
          <a:bodyPr>
            <a:normAutofit/>
          </a:bodyPr>
          <a:lstStyle/>
          <a:p>
            <a:r>
              <a:rPr lang="en-GB" dirty="0"/>
              <a:t>Are there any areas you feel you have strengths in and would like to explore?</a:t>
            </a:r>
          </a:p>
          <a:p>
            <a:r>
              <a:rPr lang="en-GB" dirty="0"/>
              <a:t>In small groups discuss:</a:t>
            </a:r>
          </a:p>
          <a:p>
            <a:pPr lvl="1"/>
            <a:r>
              <a:rPr lang="en-GB" dirty="0"/>
              <a:t>What your early ideas are (and it’s ok if they’re vague at the moment!)</a:t>
            </a:r>
          </a:p>
          <a:p>
            <a:pPr lvl="1"/>
            <a:r>
              <a:rPr lang="en-GB" dirty="0"/>
              <a:t>What evidence there is for the need</a:t>
            </a:r>
          </a:p>
          <a:p>
            <a:pPr lvl="1"/>
            <a:r>
              <a:rPr lang="en-GB" dirty="0"/>
              <a:t>What difference you think it could make, and what’s transformational about it</a:t>
            </a:r>
          </a:p>
          <a:p>
            <a:pPr lvl="1"/>
            <a:r>
              <a:rPr lang="en-GB" dirty="0"/>
              <a:t>How it could work alongside other supports or services</a:t>
            </a:r>
          </a:p>
        </p:txBody>
      </p:sp>
      <p:graphicFrame>
        <p:nvGraphicFramePr>
          <p:cNvPr id="5" name="Diagram 4">
            <a:extLst>
              <a:ext uri="{FF2B5EF4-FFF2-40B4-BE49-F238E27FC236}">
                <a16:creationId xmlns:a16="http://schemas.microsoft.com/office/drawing/2014/main" id="{67A2AE7A-9243-B361-13C3-810461F5E631}"/>
              </a:ext>
            </a:extLst>
          </p:cNvPr>
          <p:cNvGraphicFramePr/>
          <p:nvPr>
            <p:extLst>
              <p:ext uri="{D42A27DB-BD31-4B8C-83A1-F6EECF244321}">
                <p14:modId xmlns:p14="http://schemas.microsoft.com/office/powerpoint/2010/main" val="1830233406"/>
              </p:ext>
            </p:extLst>
          </p:nvPr>
        </p:nvGraphicFramePr>
        <p:xfrm>
          <a:off x="5033233" y="369924"/>
          <a:ext cx="8170906" cy="57945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5534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568DF-4F1A-F7E6-396B-3E9C1F7B2C23}"/>
              </a:ext>
            </a:extLst>
          </p:cNvPr>
          <p:cNvSpPr>
            <a:spLocks noGrp="1"/>
          </p:cNvSpPr>
          <p:nvPr>
            <p:ph type="title"/>
          </p:nvPr>
        </p:nvSpPr>
        <p:spPr/>
        <p:txBody>
          <a:bodyPr/>
          <a:lstStyle/>
          <a:p>
            <a:r>
              <a:rPr lang="en-GB"/>
              <a:t>Next time…</a:t>
            </a:r>
            <a:endParaRPr lang="en-GB" dirty="0"/>
          </a:p>
        </p:txBody>
      </p:sp>
      <p:graphicFrame>
        <p:nvGraphicFramePr>
          <p:cNvPr id="20" name="Content Placeholder 2">
            <a:extLst>
              <a:ext uri="{FF2B5EF4-FFF2-40B4-BE49-F238E27FC236}">
                <a16:creationId xmlns:a16="http://schemas.microsoft.com/office/drawing/2014/main" id="{AC4A7F85-7480-7C07-D215-44CCF1F905A5}"/>
              </a:ext>
            </a:extLst>
          </p:cNvPr>
          <p:cNvGraphicFramePr>
            <a:graphicFrameLocks noGrp="1"/>
          </p:cNvGraphicFramePr>
          <p:nvPr>
            <p:ph idx="1"/>
            <p:extLst>
              <p:ext uri="{D42A27DB-BD31-4B8C-83A1-F6EECF244321}">
                <p14:modId xmlns:p14="http://schemas.microsoft.com/office/powerpoint/2010/main" val="30322104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7503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E73F113BDC25044AB8ABB5EC36BAEB5" ma:contentTypeVersion="18" ma:contentTypeDescription="Create a new document." ma:contentTypeScope="" ma:versionID="cd813cff82bcddba7bbedc4b920cbcd6">
  <xsd:schema xmlns:xsd="http://www.w3.org/2001/XMLSchema" xmlns:xs="http://www.w3.org/2001/XMLSchema" xmlns:p="http://schemas.microsoft.com/office/2006/metadata/properties" xmlns:ns2="ad374fcb-3674-436d-b575-8c9339815eb9" xmlns:ns3="834582a7-95e7-43a8-a3d6-6aa84fdc2cff" targetNamespace="http://schemas.microsoft.com/office/2006/metadata/properties" ma:root="true" ma:fieldsID="2ede295650bda37328ce091cee52b002" ns2:_="" ns3:_="">
    <xsd:import namespace="ad374fcb-3674-436d-b575-8c9339815eb9"/>
    <xsd:import namespace="834582a7-95e7-43a8-a3d6-6aa84fdc2cf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374fcb-3674-436d-b575-8c9339815eb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cc10e992-7155-49e5-8013-caac16eedf1a}" ma:internalName="TaxCatchAll" ma:showField="CatchAllData" ma:web="ad374fcb-3674-436d-b575-8c9339815eb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34582a7-95e7-43a8-a3d6-6aa84fdc2cf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b5f6b3e-1f3f-403c-bb0d-b7fe452833b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4582a7-95e7-43a8-a3d6-6aa84fdc2cff">
      <Terms xmlns="http://schemas.microsoft.com/office/infopath/2007/PartnerControls"/>
    </lcf76f155ced4ddcb4097134ff3c332f>
    <TaxCatchAll xmlns="ad374fcb-3674-436d-b575-8c9339815eb9" xsi:nil="true"/>
  </documentManagement>
</p:properties>
</file>

<file path=customXml/itemProps1.xml><?xml version="1.0" encoding="utf-8"?>
<ds:datastoreItem xmlns:ds="http://schemas.openxmlformats.org/officeDocument/2006/customXml" ds:itemID="{A491956E-97E1-416C-BB54-F24D0F932942}">
  <ds:schemaRefs>
    <ds:schemaRef ds:uri="http://schemas.microsoft.com/sharepoint/v3/contenttype/forms"/>
  </ds:schemaRefs>
</ds:datastoreItem>
</file>

<file path=customXml/itemProps2.xml><?xml version="1.0" encoding="utf-8"?>
<ds:datastoreItem xmlns:ds="http://schemas.openxmlformats.org/officeDocument/2006/customXml" ds:itemID="{C45F624A-3423-4F7B-AFAE-F2C2ECAE1D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374fcb-3674-436d-b575-8c9339815eb9"/>
    <ds:schemaRef ds:uri="834582a7-95e7-43a8-a3d6-6aa84fdc2c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E5BE56-D806-4652-AE4D-4087075B4B24}">
  <ds:schemaRefs>
    <ds:schemaRef ds:uri="http://schemas.microsoft.com/office/2006/metadata/properties"/>
    <ds:schemaRef ds:uri="http://schemas.microsoft.com/office/infopath/2007/PartnerControls"/>
    <ds:schemaRef ds:uri="834582a7-95e7-43a8-a3d6-6aa84fdc2cff"/>
    <ds:schemaRef ds:uri="ad374fcb-3674-436d-b575-8c9339815eb9"/>
  </ds:schemaRefs>
</ds:datastoreItem>
</file>

<file path=docProps/app.xml><?xml version="1.0" encoding="utf-8"?>
<Properties xmlns="http://schemas.openxmlformats.org/officeDocument/2006/extended-properties" xmlns:vt="http://schemas.openxmlformats.org/officeDocument/2006/docPropsVTypes">
  <TotalTime>5777</TotalTime>
  <Words>593</Words>
  <Application>Microsoft Office PowerPoint</Application>
  <PresentationFormat>Widescreen</PresentationFormat>
  <Paragraphs>84</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Symbol</vt:lpstr>
      <vt:lpstr>Office Theme</vt:lpstr>
      <vt:lpstr>Third Sector Synergy Spark</vt:lpstr>
      <vt:lpstr>Recap: rough project plan</vt:lpstr>
      <vt:lpstr>Session 1 recap: Collective vision</vt:lpstr>
      <vt:lpstr>Session 1 recap: Principles</vt:lpstr>
      <vt:lpstr>Session 1 recap: High level mapping</vt:lpstr>
      <vt:lpstr>What would success look like?</vt:lpstr>
      <vt:lpstr>Strengths and opportunities</vt:lpstr>
      <vt:lpstr>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Pauline Lunn</dc:creator>
  <cp:lastModifiedBy>Pauline Lunn</cp:lastModifiedBy>
  <cp:revision>1</cp:revision>
  <dcterms:created xsi:type="dcterms:W3CDTF">2025-03-07T08:02:38Z</dcterms:created>
  <dcterms:modified xsi:type="dcterms:W3CDTF">2025-03-11T09:05:17Z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0x0101000E73F113BDC25044AB8ABB5EC36BAEB5</vt:lpwstr>
  </property>
  <property fmtid="{D5CDD505-2E9C-101B-9397-08002B2CF9AE}" pid="3" name="MediaServiceImageTags">
    <vt:lpwstr/>
  </property>
</Properties>
</file>