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63" r:id="rId7"/>
    <p:sldId id="265" r:id="rId8"/>
    <p:sldId id="267" r:id="rId9"/>
    <p:sldId id="258" r:id="rId10"/>
    <p:sldId id="261" r:id="rId11"/>
    <p:sldId id="259" r:id="rId12"/>
    <p:sldId id="260" r:id="rId13"/>
    <p:sldId id="26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1A6081-C681-4421-B87E-C43D96EFEFE4}" v="181" dt="2025-02-14T10:48:05.0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5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ine Lunn" userId="c98e78e7-5a7a-4b2e-b923-59faf5ee3218" providerId="ADAL" clId="{571A6081-C681-4421-B87E-C43D96EFEFE4}"/>
    <pc:docChg chg="undo custSel addSld delSld modSld sldOrd">
      <pc:chgData name="Pauline Lunn" userId="c98e78e7-5a7a-4b2e-b923-59faf5ee3218" providerId="ADAL" clId="{571A6081-C681-4421-B87E-C43D96EFEFE4}" dt="2025-02-14T10:48:05.097" v="1347"/>
      <pc:docMkLst>
        <pc:docMk/>
      </pc:docMkLst>
      <pc:sldChg chg="addSp modSp mod">
        <pc:chgData name="Pauline Lunn" userId="c98e78e7-5a7a-4b2e-b923-59faf5ee3218" providerId="ADAL" clId="{571A6081-C681-4421-B87E-C43D96EFEFE4}" dt="2025-02-14T10:47:38.028" v="1333" actId="1076"/>
        <pc:sldMkLst>
          <pc:docMk/>
          <pc:sldMk cId="316422411" sldId="256"/>
        </pc:sldMkLst>
        <pc:picChg chg="add mod">
          <ac:chgData name="Pauline Lunn" userId="c98e78e7-5a7a-4b2e-b923-59faf5ee3218" providerId="ADAL" clId="{571A6081-C681-4421-B87E-C43D96EFEFE4}" dt="2025-02-14T10:47:38.028" v="1333" actId="1076"/>
          <ac:picMkLst>
            <pc:docMk/>
            <pc:sldMk cId="316422411" sldId="256"/>
            <ac:picMk id="6" creationId="{B4B34309-8B0B-159A-85C3-5238AF18D876}"/>
          </ac:picMkLst>
        </pc:picChg>
      </pc:sldChg>
      <pc:sldChg chg="addSp delSp modSp mod setBg">
        <pc:chgData name="Pauline Lunn" userId="c98e78e7-5a7a-4b2e-b923-59faf5ee3218" providerId="ADAL" clId="{571A6081-C681-4421-B87E-C43D96EFEFE4}" dt="2025-02-14T10:47:49.269" v="1339" actId="1076"/>
        <pc:sldMkLst>
          <pc:docMk/>
          <pc:sldMk cId="2758519905" sldId="257"/>
        </pc:sldMkLst>
        <pc:spChg chg="mod">
          <ac:chgData name="Pauline Lunn" userId="c98e78e7-5a7a-4b2e-b923-59faf5ee3218" providerId="ADAL" clId="{571A6081-C681-4421-B87E-C43D96EFEFE4}" dt="2025-02-14T08:42:19.959" v="574" actId="26606"/>
          <ac:spMkLst>
            <pc:docMk/>
            <pc:sldMk cId="2758519905" sldId="257"/>
            <ac:spMk id="2" creationId="{B0618451-081F-94EF-C2DF-653D4E18E405}"/>
          </ac:spMkLst>
        </pc:spChg>
        <pc:spChg chg="del">
          <ac:chgData name="Pauline Lunn" userId="c98e78e7-5a7a-4b2e-b923-59faf5ee3218" providerId="ADAL" clId="{571A6081-C681-4421-B87E-C43D96EFEFE4}" dt="2025-02-14T08:42:19.959" v="574" actId="26606"/>
          <ac:spMkLst>
            <pc:docMk/>
            <pc:sldMk cId="2758519905" sldId="257"/>
            <ac:spMk id="3" creationId="{FE2E29D3-18B3-F8AC-9AF9-1D38CA34881D}"/>
          </ac:spMkLst>
        </pc:spChg>
        <pc:spChg chg="add">
          <ac:chgData name="Pauline Lunn" userId="c98e78e7-5a7a-4b2e-b923-59faf5ee3218" providerId="ADAL" clId="{571A6081-C681-4421-B87E-C43D96EFEFE4}" dt="2025-02-14T08:42:19.959" v="574" actId="26606"/>
          <ac:spMkLst>
            <pc:docMk/>
            <pc:sldMk cId="2758519905" sldId="257"/>
            <ac:spMk id="9" creationId="{BACC6370-2D7E-4714-9D71-7542949D7D5D}"/>
          </ac:spMkLst>
        </pc:spChg>
        <pc:spChg chg="add">
          <ac:chgData name="Pauline Lunn" userId="c98e78e7-5a7a-4b2e-b923-59faf5ee3218" providerId="ADAL" clId="{571A6081-C681-4421-B87E-C43D96EFEFE4}" dt="2025-02-14T08:42:19.959" v="574" actId="26606"/>
          <ac:spMkLst>
            <pc:docMk/>
            <pc:sldMk cId="2758519905" sldId="257"/>
            <ac:spMk id="11" creationId="{F68B3F68-107C-434F-AA38-110D5EA91B85}"/>
          </ac:spMkLst>
        </pc:spChg>
        <pc:spChg chg="add">
          <ac:chgData name="Pauline Lunn" userId="c98e78e7-5a7a-4b2e-b923-59faf5ee3218" providerId="ADAL" clId="{571A6081-C681-4421-B87E-C43D96EFEFE4}" dt="2025-02-14T08:42:19.959" v="574" actId="26606"/>
          <ac:spMkLst>
            <pc:docMk/>
            <pc:sldMk cId="2758519905" sldId="257"/>
            <ac:spMk id="13" creationId="{AAD0DBB9-1A4B-4391-81D4-CB19F9AB918A}"/>
          </ac:spMkLst>
        </pc:spChg>
        <pc:spChg chg="add">
          <ac:chgData name="Pauline Lunn" userId="c98e78e7-5a7a-4b2e-b923-59faf5ee3218" providerId="ADAL" clId="{571A6081-C681-4421-B87E-C43D96EFEFE4}" dt="2025-02-14T08:42:19.959" v="574" actId="26606"/>
          <ac:spMkLst>
            <pc:docMk/>
            <pc:sldMk cId="2758519905" sldId="257"/>
            <ac:spMk id="15" creationId="{063BBA22-50EA-4C4D-BE05-F1CE4E63AA56}"/>
          </ac:spMkLst>
        </pc:spChg>
        <pc:graphicFrameChg chg="add mod">
          <ac:chgData name="Pauline Lunn" userId="c98e78e7-5a7a-4b2e-b923-59faf5ee3218" providerId="ADAL" clId="{571A6081-C681-4421-B87E-C43D96EFEFE4}" dt="2025-02-14T08:44:51.970" v="577"/>
          <ac:graphicFrameMkLst>
            <pc:docMk/>
            <pc:sldMk cId="2758519905" sldId="257"/>
            <ac:graphicFrameMk id="5" creationId="{10AA5F0D-AC12-A3AB-8FB5-C2DE14790DAB}"/>
          </ac:graphicFrameMkLst>
        </pc:graphicFrameChg>
        <pc:picChg chg="add mod">
          <ac:chgData name="Pauline Lunn" userId="c98e78e7-5a7a-4b2e-b923-59faf5ee3218" providerId="ADAL" clId="{571A6081-C681-4421-B87E-C43D96EFEFE4}" dt="2025-02-14T10:47:49.269" v="1339" actId="1076"/>
          <ac:picMkLst>
            <pc:docMk/>
            <pc:sldMk cId="2758519905" sldId="257"/>
            <ac:picMk id="4" creationId="{3CDF0DCC-62B5-2045-5C07-D4CCA2CBC39A}"/>
          </ac:picMkLst>
        </pc:picChg>
      </pc:sldChg>
      <pc:sldChg chg="addSp delSp modSp mod ord setBg modNotesTx">
        <pc:chgData name="Pauline Lunn" userId="c98e78e7-5a7a-4b2e-b923-59faf5ee3218" providerId="ADAL" clId="{571A6081-C681-4421-B87E-C43D96EFEFE4}" dt="2025-02-14T10:47:58.617" v="1343"/>
        <pc:sldMkLst>
          <pc:docMk/>
          <pc:sldMk cId="3590928997" sldId="258"/>
        </pc:sldMkLst>
        <pc:spChg chg="mod">
          <ac:chgData name="Pauline Lunn" userId="c98e78e7-5a7a-4b2e-b923-59faf5ee3218" providerId="ADAL" clId="{571A6081-C681-4421-B87E-C43D96EFEFE4}" dt="2025-02-14T08:45:32.130" v="582" actId="26606"/>
          <ac:spMkLst>
            <pc:docMk/>
            <pc:sldMk cId="3590928997" sldId="258"/>
            <ac:spMk id="2" creationId="{7018E401-9EFC-65AD-08B3-9B967273FCDA}"/>
          </ac:spMkLst>
        </pc:spChg>
        <pc:spChg chg="add del mod">
          <ac:chgData name="Pauline Lunn" userId="c98e78e7-5a7a-4b2e-b923-59faf5ee3218" providerId="ADAL" clId="{571A6081-C681-4421-B87E-C43D96EFEFE4}" dt="2025-02-14T08:45:32.130" v="582" actId="26606"/>
          <ac:spMkLst>
            <pc:docMk/>
            <pc:sldMk cId="3590928997" sldId="258"/>
            <ac:spMk id="3" creationId="{3233E31C-5E05-A00A-50B2-D22AB35B431C}"/>
          </ac:spMkLst>
        </pc:spChg>
        <pc:spChg chg="add del">
          <ac:chgData name="Pauline Lunn" userId="c98e78e7-5a7a-4b2e-b923-59faf5ee3218" providerId="ADAL" clId="{571A6081-C681-4421-B87E-C43D96EFEFE4}" dt="2025-02-14T08:45:32.111" v="581" actId="26606"/>
          <ac:spMkLst>
            <pc:docMk/>
            <pc:sldMk cId="3590928997" sldId="258"/>
            <ac:spMk id="9" creationId="{BACC6370-2D7E-4714-9D71-7542949D7D5D}"/>
          </ac:spMkLst>
        </pc:spChg>
        <pc:spChg chg="add del">
          <ac:chgData name="Pauline Lunn" userId="c98e78e7-5a7a-4b2e-b923-59faf5ee3218" providerId="ADAL" clId="{571A6081-C681-4421-B87E-C43D96EFEFE4}" dt="2025-02-14T08:45:32.111" v="581" actId="26606"/>
          <ac:spMkLst>
            <pc:docMk/>
            <pc:sldMk cId="3590928997" sldId="258"/>
            <ac:spMk id="11" creationId="{F68B3F68-107C-434F-AA38-110D5EA91B85}"/>
          </ac:spMkLst>
        </pc:spChg>
        <pc:spChg chg="add del">
          <ac:chgData name="Pauline Lunn" userId="c98e78e7-5a7a-4b2e-b923-59faf5ee3218" providerId="ADAL" clId="{571A6081-C681-4421-B87E-C43D96EFEFE4}" dt="2025-02-14T08:45:32.111" v="581" actId="26606"/>
          <ac:spMkLst>
            <pc:docMk/>
            <pc:sldMk cId="3590928997" sldId="258"/>
            <ac:spMk id="13" creationId="{AAD0DBB9-1A4B-4391-81D4-CB19F9AB918A}"/>
          </ac:spMkLst>
        </pc:spChg>
        <pc:spChg chg="add del">
          <ac:chgData name="Pauline Lunn" userId="c98e78e7-5a7a-4b2e-b923-59faf5ee3218" providerId="ADAL" clId="{571A6081-C681-4421-B87E-C43D96EFEFE4}" dt="2025-02-14T08:45:32.111" v="581" actId="26606"/>
          <ac:spMkLst>
            <pc:docMk/>
            <pc:sldMk cId="3590928997" sldId="258"/>
            <ac:spMk id="15" creationId="{063BBA22-50EA-4C4D-BE05-F1CE4E63AA56}"/>
          </ac:spMkLst>
        </pc:spChg>
        <pc:spChg chg="add">
          <ac:chgData name="Pauline Lunn" userId="c98e78e7-5a7a-4b2e-b923-59faf5ee3218" providerId="ADAL" clId="{571A6081-C681-4421-B87E-C43D96EFEFE4}" dt="2025-02-14T08:45:32.130" v="582" actId="26606"/>
          <ac:spMkLst>
            <pc:docMk/>
            <pc:sldMk cId="3590928997" sldId="258"/>
            <ac:spMk id="16" creationId="{D5B0017B-2ECA-49AF-B397-DC140825DF8D}"/>
          </ac:spMkLst>
        </pc:spChg>
        <pc:spChg chg="add">
          <ac:chgData name="Pauline Lunn" userId="c98e78e7-5a7a-4b2e-b923-59faf5ee3218" providerId="ADAL" clId="{571A6081-C681-4421-B87E-C43D96EFEFE4}" dt="2025-02-14T08:45:32.130" v="582" actId="26606"/>
          <ac:spMkLst>
            <pc:docMk/>
            <pc:sldMk cId="3590928997" sldId="258"/>
            <ac:spMk id="17" creationId="{56E9B3E6-E277-4D68-BA48-9CB43FFBD6E2}"/>
          </ac:spMkLst>
        </pc:spChg>
        <pc:grpChg chg="add">
          <ac:chgData name="Pauline Lunn" userId="c98e78e7-5a7a-4b2e-b923-59faf5ee3218" providerId="ADAL" clId="{571A6081-C681-4421-B87E-C43D96EFEFE4}" dt="2025-02-14T08:45:32.130" v="582" actId="26606"/>
          <ac:grpSpMkLst>
            <pc:docMk/>
            <pc:sldMk cId="3590928997" sldId="258"/>
            <ac:grpSpMk id="19" creationId="{AE1C45F0-260A-458C-96ED-C1F6D2151219}"/>
          </ac:grpSpMkLst>
        </pc:grpChg>
        <pc:graphicFrameChg chg="add del">
          <ac:chgData name="Pauline Lunn" userId="c98e78e7-5a7a-4b2e-b923-59faf5ee3218" providerId="ADAL" clId="{571A6081-C681-4421-B87E-C43D96EFEFE4}" dt="2025-02-14T08:45:32.111" v="581" actId="26606"/>
          <ac:graphicFrameMkLst>
            <pc:docMk/>
            <pc:sldMk cId="3590928997" sldId="258"/>
            <ac:graphicFrameMk id="5" creationId="{69215A0A-E6EC-8D9F-7EF3-ABD138FD14AB}"/>
          </ac:graphicFrameMkLst>
        </pc:graphicFrameChg>
        <pc:graphicFrameChg chg="add mod">
          <ac:chgData name="Pauline Lunn" userId="c98e78e7-5a7a-4b2e-b923-59faf5ee3218" providerId="ADAL" clId="{571A6081-C681-4421-B87E-C43D96EFEFE4}" dt="2025-02-14T08:56:46.542" v="937"/>
          <ac:graphicFrameMkLst>
            <pc:docMk/>
            <pc:sldMk cId="3590928997" sldId="258"/>
            <ac:graphicFrameMk id="21" creationId="{46968DCC-EE61-9736-DD70-1D69DA4BBE2B}"/>
          </ac:graphicFrameMkLst>
        </pc:graphicFrameChg>
        <pc:picChg chg="add mod">
          <ac:chgData name="Pauline Lunn" userId="c98e78e7-5a7a-4b2e-b923-59faf5ee3218" providerId="ADAL" clId="{571A6081-C681-4421-B87E-C43D96EFEFE4}" dt="2025-02-14T10:47:58.617" v="1343"/>
          <ac:picMkLst>
            <pc:docMk/>
            <pc:sldMk cId="3590928997" sldId="258"/>
            <ac:picMk id="4" creationId="{E2B1F5C6-61DD-AE8A-439D-1799098B8694}"/>
          </ac:picMkLst>
        </pc:picChg>
        <pc:cxnChg chg="add">
          <ac:chgData name="Pauline Lunn" userId="c98e78e7-5a7a-4b2e-b923-59faf5ee3218" providerId="ADAL" clId="{571A6081-C681-4421-B87E-C43D96EFEFE4}" dt="2025-02-14T08:45:32.130" v="582" actId="26606"/>
          <ac:cxnSpMkLst>
            <pc:docMk/>
            <pc:sldMk cId="3590928997" sldId="258"/>
            <ac:cxnSpMk id="18" creationId="{6CF1BAF6-AD41-4082-B212-8A1F9A2E8779}"/>
          </ac:cxnSpMkLst>
        </pc:cxnChg>
      </pc:sldChg>
      <pc:sldChg chg="addSp delSp modSp new mod modNotesTx">
        <pc:chgData name="Pauline Lunn" userId="c98e78e7-5a7a-4b2e-b923-59faf5ee3218" providerId="ADAL" clId="{571A6081-C681-4421-B87E-C43D96EFEFE4}" dt="2025-02-14T10:48:01.785" v="1345"/>
        <pc:sldMkLst>
          <pc:docMk/>
          <pc:sldMk cId="3542847555" sldId="259"/>
        </pc:sldMkLst>
        <pc:spChg chg="mod">
          <ac:chgData name="Pauline Lunn" userId="c98e78e7-5a7a-4b2e-b923-59faf5ee3218" providerId="ADAL" clId="{571A6081-C681-4421-B87E-C43D96EFEFE4}" dt="2025-02-13T10:55:31.137" v="28" actId="20577"/>
          <ac:spMkLst>
            <pc:docMk/>
            <pc:sldMk cId="3542847555" sldId="259"/>
            <ac:spMk id="2" creationId="{9B920786-75E8-3273-B206-7B8DA539A022}"/>
          </ac:spMkLst>
        </pc:spChg>
        <pc:spChg chg="del">
          <ac:chgData name="Pauline Lunn" userId="c98e78e7-5a7a-4b2e-b923-59faf5ee3218" providerId="ADAL" clId="{571A6081-C681-4421-B87E-C43D96EFEFE4}" dt="2025-02-13T10:58:06.798" v="80" actId="3680"/>
          <ac:spMkLst>
            <pc:docMk/>
            <pc:sldMk cId="3542847555" sldId="259"/>
            <ac:spMk id="3" creationId="{A846FE97-CD29-87CD-559D-CB95B02EB44B}"/>
          </ac:spMkLst>
        </pc:spChg>
        <pc:graphicFrameChg chg="add mod ord modGraphic">
          <ac:chgData name="Pauline Lunn" userId="c98e78e7-5a7a-4b2e-b923-59faf5ee3218" providerId="ADAL" clId="{571A6081-C681-4421-B87E-C43D96EFEFE4}" dt="2025-02-14T08:47:45.342" v="594" actId="403"/>
          <ac:graphicFrameMkLst>
            <pc:docMk/>
            <pc:sldMk cId="3542847555" sldId="259"/>
            <ac:graphicFrameMk id="4" creationId="{89684228-9881-514F-6A87-DA8EA3EAE147}"/>
          </ac:graphicFrameMkLst>
        </pc:graphicFrameChg>
        <pc:picChg chg="add mod">
          <ac:chgData name="Pauline Lunn" userId="c98e78e7-5a7a-4b2e-b923-59faf5ee3218" providerId="ADAL" clId="{571A6081-C681-4421-B87E-C43D96EFEFE4}" dt="2025-02-14T10:48:01.785" v="1345"/>
          <ac:picMkLst>
            <pc:docMk/>
            <pc:sldMk cId="3542847555" sldId="259"/>
            <ac:picMk id="5" creationId="{C1E7404C-0574-F36A-BC6F-BDF5EECA09D1}"/>
          </ac:picMkLst>
        </pc:picChg>
      </pc:sldChg>
      <pc:sldChg chg="addSp modSp new mod setBg modAnim modNotesTx">
        <pc:chgData name="Pauline Lunn" userId="c98e78e7-5a7a-4b2e-b923-59faf5ee3218" providerId="ADAL" clId="{571A6081-C681-4421-B87E-C43D96EFEFE4}" dt="2025-02-14T10:48:03.161" v="1346"/>
        <pc:sldMkLst>
          <pc:docMk/>
          <pc:sldMk cId="3640904441" sldId="260"/>
        </pc:sldMkLst>
        <pc:spChg chg="mod">
          <ac:chgData name="Pauline Lunn" userId="c98e78e7-5a7a-4b2e-b923-59faf5ee3218" providerId="ADAL" clId="{571A6081-C681-4421-B87E-C43D96EFEFE4}" dt="2025-02-14T10:42:53.823" v="1328" actId="20577"/>
          <ac:spMkLst>
            <pc:docMk/>
            <pc:sldMk cId="3640904441" sldId="260"/>
            <ac:spMk id="2" creationId="{971B0670-2777-1BDF-EC07-434A4CE6C7E4}"/>
          </ac:spMkLst>
        </pc:spChg>
        <pc:spChg chg="mod">
          <ac:chgData name="Pauline Lunn" userId="c98e78e7-5a7a-4b2e-b923-59faf5ee3218" providerId="ADAL" clId="{571A6081-C681-4421-B87E-C43D96EFEFE4}" dt="2025-02-14T08:53:59.592" v="876" actId="27636"/>
          <ac:spMkLst>
            <pc:docMk/>
            <pc:sldMk cId="3640904441" sldId="260"/>
            <ac:spMk id="3" creationId="{4870AFD8-9A2C-233C-D44E-A21FCB7C6773}"/>
          </ac:spMkLst>
        </pc:spChg>
        <pc:spChg chg="add">
          <ac:chgData name="Pauline Lunn" userId="c98e78e7-5a7a-4b2e-b923-59faf5ee3218" providerId="ADAL" clId="{571A6081-C681-4421-B87E-C43D96EFEFE4}" dt="2025-02-14T08:52:10.744" v="841" actId="26606"/>
          <ac:spMkLst>
            <pc:docMk/>
            <pc:sldMk cId="3640904441" sldId="260"/>
            <ac:spMk id="8" creationId="{B6CDA21F-E7AF-4C75-8395-33F58D5B0E45}"/>
          </ac:spMkLst>
        </pc:spChg>
        <pc:spChg chg="add">
          <ac:chgData name="Pauline Lunn" userId="c98e78e7-5a7a-4b2e-b923-59faf5ee3218" providerId="ADAL" clId="{571A6081-C681-4421-B87E-C43D96EFEFE4}" dt="2025-02-14T08:52:10.744" v="841" actId="26606"/>
          <ac:spMkLst>
            <pc:docMk/>
            <pc:sldMk cId="3640904441" sldId="260"/>
            <ac:spMk id="15" creationId="{D5B0017B-2ECA-49AF-B397-DC140825DF8D}"/>
          </ac:spMkLst>
        </pc:spChg>
        <pc:grpChg chg="add">
          <ac:chgData name="Pauline Lunn" userId="c98e78e7-5a7a-4b2e-b923-59faf5ee3218" providerId="ADAL" clId="{571A6081-C681-4421-B87E-C43D96EFEFE4}" dt="2025-02-14T08:52:10.744" v="841" actId="26606"/>
          <ac:grpSpMkLst>
            <pc:docMk/>
            <pc:sldMk cId="3640904441" sldId="260"/>
            <ac:grpSpMk id="10" creationId="{AE1C45F0-260A-458C-96ED-C1F6D2151219}"/>
          </ac:grpSpMkLst>
        </pc:grpChg>
        <pc:picChg chg="add mod">
          <ac:chgData name="Pauline Lunn" userId="c98e78e7-5a7a-4b2e-b923-59faf5ee3218" providerId="ADAL" clId="{571A6081-C681-4421-B87E-C43D96EFEFE4}" dt="2025-02-14T10:48:03.161" v="1346"/>
          <ac:picMkLst>
            <pc:docMk/>
            <pc:sldMk cId="3640904441" sldId="260"/>
            <ac:picMk id="4" creationId="{655EEE06-4C97-8EF4-224E-0FF23582BF96}"/>
          </ac:picMkLst>
        </pc:picChg>
        <pc:cxnChg chg="add">
          <ac:chgData name="Pauline Lunn" userId="c98e78e7-5a7a-4b2e-b923-59faf5ee3218" providerId="ADAL" clId="{571A6081-C681-4421-B87E-C43D96EFEFE4}" dt="2025-02-14T08:52:10.744" v="841" actId="26606"/>
          <ac:cxnSpMkLst>
            <pc:docMk/>
            <pc:sldMk cId="3640904441" sldId="260"/>
            <ac:cxnSpMk id="17" creationId="{6CF1BAF6-AD41-4082-B212-8A1F9A2E8779}"/>
          </ac:cxnSpMkLst>
        </pc:cxnChg>
      </pc:sldChg>
      <pc:sldChg chg="addSp delSp modSp new mod setBg modNotesTx">
        <pc:chgData name="Pauline Lunn" userId="c98e78e7-5a7a-4b2e-b923-59faf5ee3218" providerId="ADAL" clId="{571A6081-C681-4421-B87E-C43D96EFEFE4}" dt="2025-02-14T10:48:00.152" v="1344"/>
        <pc:sldMkLst>
          <pc:docMk/>
          <pc:sldMk cId="43368152" sldId="261"/>
        </pc:sldMkLst>
        <pc:spChg chg="mod">
          <ac:chgData name="Pauline Lunn" userId="c98e78e7-5a7a-4b2e-b923-59faf5ee3218" providerId="ADAL" clId="{571A6081-C681-4421-B87E-C43D96EFEFE4}" dt="2025-02-14T08:50:56.580" v="833" actId="26606"/>
          <ac:spMkLst>
            <pc:docMk/>
            <pc:sldMk cId="43368152" sldId="261"/>
            <ac:spMk id="2" creationId="{E5C84CD3-B8C2-8FDA-98E7-0341D91660BA}"/>
          </ac:spMkLst>
        </pc:spChg>
        <pc:spChg chg="del mod">
          <ac:chgData name="Pauline Lunn" userId="c98e78e7-5a7a-4b2e-b923-59faf5ee3218" providerId="ADAL" clId="{571A6081-C681-4421-B87E-C43D96EFEFE4}" dt="2025-02-14T08:45:22.819" v="579" actId="26606"/>
          <ac:spMkLst>
            <pc:docMk/>
            <pc:sldMk cId="43368152" sldId="261"/>
            <ac:spMk id="3" creationId="{05B271B9-8087-7EF9-0000-53DBD6F0D037}"/>
          </ac:spMkLst>
        </pc:spChg>
        <pc:spChg chg="add del">
          <ac:chgData name="Pauline Lunn" userId="c98e78e7-5a7a-4b2e-b923-59faf5ee3218" providerId="ADAL" clId="{571A6081-C681-4421-B87E-C43D96EFEFE4}" dt="2025-02-14T08:50:56.580" v="833" actId="26606"/>
          <ac:spMkLst>
            <pc:docMk/>
            <pc:sldMk cId="43368152" sldId="261"/>
            <ac:spMk id="9" creationId="{BACC6370-2D7E-4714-9D71-7542949D7D5D}"/>
          </ac:spMkLst>
        </pc:spChg>
        <pc:spChg chg="add del">
          <ac:chgData name="Pauline Lunn" userId="c98e78e7-5a7a-4b2e-b923-59faf5ee3218" providerId="ADAL" clId="{571A6081-C681-4421-B87E-C43D96EFEFE4}" dt="2025-02-14T08:50:56.580" v="833" actId="26606"/>
          <ac:spMkLst>
            <pc:docMk/>
            <pc:sldMk cId="43368152" sldId="261"/>
            <ac:spMk id="11" creationId="{256B2C21-A230-48C0-8DF1-C46611373C44}"/>
          </ac:spMkLst>
        </pc:spChg>
        <pc:spChg chg="add del">
          <ac:chgData name="Pauline Lunn" userId="c98e78e7-5a7a-4b2e-b923-59faf5ee3218" providerId="ADAL" clId="{571A6081-C681-4421-B87E-C43D96EFEFE4}" dt="2025-02-14T08:50:56.580" v="833" actId="26606"/>
          <ac:spMkLst>
            <pc:docMk/>
            <pc:sldMk cId="43368152" sldId="261"/>
            <ac:spMk id="13" creationId="{3847E18C-932D-4C95-AABA-FEC7C9499AD7}"/>
          </ac:spMkLst>
        </pc:spChg>
        <pc:spChg chg="add del">
          <ac:chgData name="Pauline Lunn" userId="c98e78e7-5a7a-4b2e-b923-59faf5ee3218" providerId="ADAL" clId="{571A6081-C681-4421-B87E-C43D96EFEFE4}" dt="2025-02-14T08:50:56.580" v="833" actId="26606"/>
          <ac:spMkLst>
            <pc:docMk/>
            <pc:sldMk cId="43368152" sldId="261"/>
            <ac:spMk id="15" creationId="{3150CB11-0C61-439E-910F-5787759E72A0}"/>
          </ac:spMkLst>
        </pc:spChg>
        <pc:spChg chg="add del">
          <ac:chgData name="Pauline Lunn" userId="c98e78e7-5a7a-4b2e-b923-59faf5ee3218" providerId="ADAL" clId="{571A6081-C681-4421-B87E-C43D96EFEFE4}" dt="2025-02-14T08:50:56.580" v="833" actId="26606"/>
          <ac:spMkLst>
            <pc:docMk/>
            <pc:sldMk cId="43368152" sldId="261"/>
            <ac:spMk id="17" creationId="{43F8A58B-5155-44CE-A5FF-7647B47D0A7A}"/>
          </ac:spMkLst>
        </pc:spChg>
        <pc:spChg chg="add del">
          <ac:chgData name="Pauline Lunn" userId="c98e78e7-5a7a-4b2e-b923-59faf5ee3218" providerId="ADAL" clId="{571A6081-C681-4421-B87E-C43D96EFEFE4}" dt="2025-02-14T08:50:56.580" v="833" actId="26606"/>
          <ac:spMkLst>
            <pc:docMk/>
            <pc:sldMk cId="43368152" sldId="261"/>
            <ac:spMk id="19" creationId="{443F2ACA-E6D6-4028-82DD-F03C262D5DE6}"/>
          </ac:spMkLst>
        </pc:spChg>
        <pc:spChg chg="add">
          <ac:chgData name="Pauline Lunn" userId="c98e78e7-5a7a-4b2e-b923-59faf5ee3218" providerId="ADAL" clId="{571A6081-C681-4421-B87E-C43D96EFEFE4}" dt="2025-02-14T08:50:56.580" v="833" actId="26606"/>
          <ac:spMkLst>
            <pc:docMk/>
            <pc:sldMk cId="43368152" sldId="261"/>
            <ac:spMk id="24" creationId="{081EA652-8C6A-4E69-BEB9-170809474553}"/>
          </ac:spMkLst>
        </pc:spChg>
        <pc:spChg chg="add">
          <ac:chgData name="Pauline Lunn" userId="c98e78e7-5a7a-4b2e-b923-59faf5ee3218" providerId="ADAL" clId="{571A6081-C681-4421-B87E-C43D96EFEFE4}" dt="2025-02-14T08:50:56.580" v="833" actId="26606"/>
          <ac:spMkLst>
            <pc:docMk/>
            <pc:sldMk cId="43368152" sldId="261"/>
            <ac:spMk id="26" creationId="{A4026A73-1F7F-49F2-B319-8CA3B3D53269}"/>
          </ac:spMkLst>
        </pc:spChg>
        <pc:spChg chg="add">
          <ac:chgData name="Pauline Lunn" userId="c98e78e7-5a7a-4b2e-b923-59faf5ee3218" providerId="ADAL" clId="{571A6081-C681-4421-B87E-C43D96EFEFE4}" dt="2025-02-14T08:50:56.580" v="833" actId="26606"/>
          <ac:spMkLst>
            <pc:docMk/>
            <pc:sldMk cId="43368152" sldId="261"/>
            <ac:spMk id="28" creationId="{5298780A-33B9-4EA2-8F67-DE68AD62841B}"/>
          </ac:spMkLst>
        </pc:spChg>
        <pc:graphicFrameChg chg="add mod">
          <ac:chgData name="Pauline Lunn" userId="c98e78e7-5a7a-4b2e-b923-59faf5ee3218" providerId="ADAL" clId="{571A6081-C681-4421-B87E-C43D96EFEFE4}" dt="2025-02-14T10:38:35.644" v="1137" actId="14100"/>
          <ac:graphicFrameMkLst>
            <pc:docMk/>
            <pc:sldMk cId="43368152" sldId="261"/>
            <ac:graphicFrameMk id="5" creationId="{38765FC1-16AF-2319-E3D3-75DAF8D5A9F7}"/>
          </ac:graphicFrameMkLst>
        </pc:graphicFrameChg>
        <pc:picChg chg="add mod">
          <ac:chgData name="Pauline Lunn" userId="c98e78e7-5a7a-4b2e-b923-59faf5ee3218" providerId="ADAL" clId="{571A6081-C681-4421-B87E-C43D96EFEFE4}" dt="2025-02-14T10:48:00.152" v="1344"/>
          <ac:picMkLst>
            <pc:docMk/>
            <pc:sldMk cId="43368152" sldId="261"/>
            <ac:picMk id="4" creationId="{72A7A679-5AB6-AA2C-8EE3-BFD58805D0CD}"/>
          </ac:picMkLst>
        </pc:picChg>
      </pc:sldChg>
      <pc:sldChg chg="addSp delSp modSp new mod setBg modClrScheme delDesignElem chgLayout">
        <pc:chgData name="Pauline Lunn" userId="c98e78e7-5a7a-4b2e-b923-59faf5ee3218" providerId="ADAL" clId="{571A6081-C681-4421-B87E-C43D96EFEFE4}" dt="2025-02-14T10:48:05.097" v="1347"/>
        <pc:sldMkLst>
          <pc:docMk/>
          <pc:sldMk cId="3754201788" sldId="262"/>
        </pc:sldMkLst>
        <pc:spChg chg="mod ord">
          <ac:chgData name="Pauline Lunn" userId="c98e78e7-5a7a-4b2e-b923-59faf5ee3218" providerId="ADAL" clId="{571A6081-C681-4421-B87E-C43D96EFEFE4}" dt="2025-02-14T08:50:37.568" v="831" actId="26606"/>
          <ac:spMkLst>
            <pc:docMk/>
            <pc:sldMk cId="3754201788" sldId="262"/>
            <ac:spMk id="2" creationId="{ACABC666-898D-BDF3-CA7B-30A7263C83C8}"/>
          </ac:spMkLst>
        </pc:spChg>
        <pc:spChg chg="del mod ord">
          <ac:chgData name="Pauline Lunn" userId="c98e78e7-5a7a-4b2e-b923-59faf5ee3218" providerId="ADAL" clId="{571A6081-C681-4421-B87E-C43D96EFEFE4}" dt="2025-02-14T08:48:14.214" v="595" actId="700"/>
          <ac:spMkLst>
            <pc:docMk/>
            <pc:sldMk cId="3754201788" sldId="262"/>
            <ac:spMk id="3" creationId="{5354DA83-446C-022B-06C4-A5DFBB9FBDDE}"/>
          </ac:spMkLst>
        </pc:spChg>
        <pc:spChg chg="add mod ord">
          <ac:chgData name="Pauline Lunn" userId="c98e78e7-5a7a-4b2e-b923-59faf5ee3218" providerId="ADAL" clId="{571A6081-C681-4421-B87E-C43D96EFEFE4}" dt="2025-02-14T08:54:59.716" v="933" actId="20577"/>
          <ac:spMkLst>
            <pc:docMk/>
            <pc:sldMk cId="3754201788" sldId="262"/>
            <ac:spMk id="4" creationId="{19F3BBAD-0CB5-350B-F276-1A6AE89A99B0}"/>
          </ac:spMkLst>
        </pc:spChg>
        <pc:spChg chg="add">
          <ac:chgData name="Pauline Lunn" userId="c98e78e7-5a7a-4b2e-b923-59faf5ee3218" providerId="ADAL" clId="{571A6081-C681-4421-B87E-C43D96EFEFE4}" dt="2025-02-14T08:50:37.568" v="831" actId="26606"/>
          <ac:spMkLst>
            <pc:docMk/>
            <pc:sldMk cId="3754201788" sldId="262"/>
            <ac:spMk id="6" creationId="{DBF61EA3-B236-439E-9C0B-340980D56BEE}"/>
          </ac:spMkLst>
        </pc:spChg>
        <pc:spChg chg="add del">
          <ac:chgData name="Pauline Lunn" userId="c98e78e7-5a7a-4b2e-b923-59faf5ee3218" providerId="ADAL" clId="{571A6081-C681-4421-B87E-C43D96EFEFE4}" dt="2025-02-14T08:48:27.365" v="634" actId="26606"/>
          <ac:spMkLst>
            <pc:docMk/>
            <pc:sldMk cId="3754201788" sldId="262"/>
            <ac:spMk id="9" creationId="{9095C1F4-AE7F-44E4-8693-40D3D6831140}"/>
          </ac:spMkLst>
        </pc:spChg>
        <pc:spChg chg="add">
          <ac:chgData name="Pauline Lunn" userId="c98e78e7-5a7a-4b2e-b923-59faf5ee3218" providerId="ADAL" clId="{571A6081-C681-4421-B87E-C43D96EFEFE4}" dt="2025-02-14T08:50:37.568" v="831" actId="26606"/>
          <ac:spMkLst>
            <pc:docMk/>
            <pc:sldMk cId="3754201788" sldId="262"/>
            <ac:spMk id="10" creationId="{E659831F-0D9A-4C63-9EBB-8435B85A440F}"/>
          </ac:spMkLst>
        </pc:spChg>
        <pc:spChg chg="add del">
          <ac:chgData name="Pauline Lunn" userId="c98e78e7-5a7a-4b2e-b923-59faf5ee3218" providerId="ADAL" clId="{571A6081-C681-4421-B87E-C43D96EFEFE4}" dt="2025-02-14T08:48:35.437" v="638" actId="26606"/>
          <ac:spMkLst>
            <pc:docMk/>
            <pc:sldMk cId="3754201788" sldId="262"/>
            <ac:spMk id="13" creationId="{2CEF98E4-3709-4952-8F42-2305CCE34FA3}"/>
          </ac:spMkLst>
        </pc:spChg>
        <pc:spChg chg="add del">
          <ac:chgData name="Pauline Lunn" userId="c98e78e7-5a7a-4b2e-b923-59faf5ee3218" providerId="ADAL" clId="{571A6081-C681-4421-B87E-C43D96EFEFE4}" dt="2025-02-14T08:48:27.365" v="634" actId="26606"/>
          <ac:spMkLst>
            <pc:docMk/>
            <pc:sldMk cId="3754201788" sldId="262"/>
            <ac:spMk id="15" creationId="{871AEA07-1E14-44B4-8E55-64EF049CD66F}"/>
          </ac:spMkLst>
        </pc:spChg>
        <pc:spChg chg="add del">
          <ac:chgData name="Pauline Lunn" userId="c98e78e7-5a7a-4b2e-b923-59faf5ee3218" providerId="ADAL" clId="{571A6081-C681-4421-B87E-C43D96EFEFE4}" dt="2025-02-14T08:48:50.061" v="647" actId="26606"/>
          <ac:spMkLst>
            <pc:docMk/>
            <pc:sldMk cId="3754201788" sldId="262"/>
            <ac:spMk id="16" creationId="{7653717E-6F8C-43E0-9893-C03AE87D18D6}"/>
          </ac:spMkLst>
        </pc:spChg>
        <pc:spChg chg="add del">
          <ac:chgData name="Pauline Lunn" userId="c98e78e7-5a7a-4b2e-b923-59faf5ee3218" providerId="ADAL" clId="{571A6081-C681-4421-B87E-C43D96EFEFE4}" dt="2025-02-14T08:48:29.900" v="636" actId="26606"/>
          <ac:spMkLst>
            <pc:docMk/>
            <pc:sldMk cId="3754201788" sldId="262"/>
            <ac:spMk id="17" creationId="{4522B21E-B2B9-4C72-9A71-C87EFD137480}"/>
          </ac:spMkLst>
        </pc:spChg>
        <pc:spChg chg="add del">
          <ac:chgData name="Pauline Lunn" userId="c98e78e7-5a7a-4b2e-b923-59faf5ee3218" providerId="ADAL" clId="{571A6081-C681-4421-B87E-C43D96EFEFE4}" dt="2025-02-14T08:48:29.900" v="636" actId="26606"/>
          <ac:spMkLst>
            <pc:docMk/>
            <pc:sldMk cId="3754201788" sldId="262"/>
            <ac:spMk id="18" creationId="{5EB7D2A2-F448-44D4-938C-DC84CBCB3B1E}"/>
          </ac:spMkLst>
        </pc:spChg>
        <pc:spChg chg="add del">
          <ac:chgData name="Pauline Lunn" userId="c98e78e7-5a7a-4b2e-b923-59faf5ee3218" providerId="ADAL" clId="{571A6081-C681-4421-B87E-C43D96EFEFE4}" dt="2025-02-14T08:48:29.900" v="636" actId="26606"/>
          <ac:spMkLst>
            <pc:docMk/>
            <pc:sldMk cId="3754201788" sldId="262"/>
            <ac:spMk id="19" creationId="{871AEA07-1E14-44B4-8E55-64EF049CD66F}"/>
          </ac:spMkLst>
        </pc:spChg>
        <pc:spChg chg="add del">
          <ac:chgData name="Pauline Lunn" userId="c98e78e7-5a7a-4b2e-b923-59faf5ee3218" providerId="ADAL" clId="{571A6081-C681-4421-B87E-C43D96EFEFE4}" dt="2025-02-14T08:48:35.437" v="638" actId="26606"/>
          <ac:spMkLst>
            <pc:docMk/>
            <pc:sldMk cId="3754201788" sldId="262"/>
            <ac:spMk id="22" creationId="{A7895A40-19A4-42D6-9D30-DBC1E8002635}"/>
          </ac:spMkLst>
        </pc:spChg>
        <pc:spChg chg="add del">
          <ac:chgData name="Pauline Lunn" userId="c98e78e7-5a7a-4b2e-b923-59faf5ee3218" providerId="ADAL" clId="{571A6081-C681-4421-B87E-C43D96EFEFE4}" dt="2025-02-14T08:48:35.437" v="638" actId="26606"/>
          <ac:spMkLst>
            <pc:docMk/>
            <pc:sldMk cId="3754201788" sldId="262"/>
            <ac:spMk id="23" creationId="{02F429C4-ABC9-46FC-818A-B5429CDE4A96}"/>
          </ac:spMkLst>
        </pc:spChg>
        <pc:spChg chg="add del">
          <ac:chgData name="Pauline Lunn" userId="c98e78e7-5a7a-4b2e-b923-59faf5ee3218" providerId="ADAL" clId="{571A6081-C681-4421-B87E-C43D96EFEFE4}" dt="2025-02-14T08:48:35.437" v="638" actId="26606"/>
          <ac:spMkLst>
            <pc:docMk/>
            <pc:sldMk cId="3754201788" sldId="262"/>
            <ac:spMk id="24" creationId="{F10BCCF5-D685-47FF-B675-647EAEB72C8E}"/>
          </ac:spMkLst>
        </pc:spChg>
        <pc:spChg chg="add del">
          <ac:chgData name="Pauline Lunn" userId="c98e78e7-5a7a-4b2e-b923-59faf5ee3218" providerId="ADAL" clId="{571A6081-C681-4421-B87E-C43D96EFEFE4}" dt="2025-02-14T08:48:35.437" v="638" actId="26606"/>
          <ac:spMkLst>
            <pc:docMk/>
            <pc:sldMk cId="3754201788" sldId="262"/>
            <ac:spMk id="25" creationId="{B0EE8A42-107A-4D4C-8D56-BBAE95C7FC0D}"/>
          </ac:spMkLst>
        </pc:spChg>
        <pc:spChg chg="add del">
          <ac:chgData name="Pauline Lunn" userId="c98e78e7-5a7a-4b2e-b923-59faf5ee3218" providerId="ADAL" clId="{571A6081-C681-4421-B87E-C43D96EFEFE4}" dt="2025-02-14T08:48:50.061" v="647" actId="26606"/>
          <ac:spMkLst>
            <pc:docMk/>
            <pc:sldMk cId="3754201788" sldId="262"/>
            <ac:spMk id="27" creationId="{8E2CC403-21CD-41DF-BAC4-329D7FF03C5C}"/>
          </ac:spMkLst>
        </pc:spChg>
        <pc:spChg chg="add del">
          <ac:chgData name="Pauline Lunn" userId="c98e78e7-5a7a-4b2e-b923-59faf5ee3218" providerId="ADAL" clId="{571A6081-C681-4421-B87E-C43D96EFEFE4}" dt="2025-02-14T08:48:50.061" v="647" actId="26606"/>
          <ac:spMkLst>
            <pc:docMk/>
            <pc:sldMk cId="3754201788" sldId="262"/>
            <ac:spMk id="30" creationId="{35BB14B4-EC3F-47C7-9AF3-B0E017B75C42}"/>
          </ac:spMkLst>
        </pc:spChg>
        <pc:spChg chg="add del">
          <ac:chgData name="Pauline Lunn" userId="c98e78e7-5a7a-4b2e-b923-59faf5ee3218" providerId="ADAL" clId="{571A6081-C681-4421-B87E-C43D96EFEFE4}" dt="2025-02-14T08:48:48.414" v="644" actId="26606"/>
          <ac:spMkLst>
            <pc:docMk/>
            <pc:sldMk cId="3754201788" sldId="262"/>
            <ac:spMk id="35" creationId="{8E2CC403-21CD-41DF-BAC4-329D7FF03C5C}"/>
          </ac:spMkLst>
        </pc:spChg>
        <pc:spChg chg="add del">
          <ac:chgData name="Pauline Lunn" userId="c98e78e7-5a7a-4b2e-b923-59faf5ee3218" providerId="ADAL" clId="{571A6081-C681-4421-B87E-C43D96EFEFE4}" dt="2025-02-14T08:49:25.054" v="648" actId="700"/>
          <ac:spMkLst>
            <pc:docMk/>
            <pc:sldMk cId="3754201788" sldId="262"/>
            <ac:spMk id="39" creationId="{871AEA07-1E14-44B4-8E55-64EF049CD66F}"/>
          </ac:spMkLst>
        </pc:spChg>
        <pc:spChg chg="add del">
          <ac:chgData name="Pauline Lunn" userId="c98e78e7-5a7a-4b2e-b923-59faf5ee3218" providerId="ADAL" clId="{571A6081-C681-4421-B87E-C43D96EFEFE4}" dt="2025-02-14T08:48:48.414" v="644" actId="26606"/>
          <ac:spMkLst>
            <pc:docMk/>
            <pc:sldMk cId="3754201788" sldId="262"/>
            <ac:spMk id="42" creationId="{7653717E-6F8C-43E0-9893-C03AE87D18D6}"/>
          </ac:spMkLst>
        </pc:spChg>
        <pc:spChg chg="add del">
          <ac:chgData name="Pauline Lunn" userId="c98e78e7-5a7a-4b2e-b923-59faf5ee3218" providerId="ADAL" clId="{571A6081-C681-4421-B87E-C43D96EFEFE4}" dt="2025-02-14T08:48:48.414" v="644" actId="26606"/>
          <ac:spMkLst>
            <pc:docMk/>
            <pc:sldMk cId="3754201788" sldId="262"/>
            <ac:spMk id="44" creationId="{35BB14B4-EC3F-47C7-9AF3-B0E017B75C42}"/>
          </ac:spMkLst>
        </pc:spChg>
        <pc:spChg chg="add del">
          <ac:chgData name="Pauline Lunn" userId="c98e78e7-5a7a-4b2e-b923-59faf5ee3218" providerId="ADAL" clId="{571A6081-C681-4421-B87E-C43D96EFEFE4}" dt="2025-02-14T08:48:50.048" v="646" actId="26606"/>
          <ac:spMkLst>
            <pc:docMk/>
            <pc:sldMk cId="3754201788" sldId="262"/>
            <ac:spMk id="46" creationId="{4522B21E-B2B9-4C72-9A71-C87EFD137480}"/>
          </ac:spMkLst>
        </pc:spChg>
        <pc:spChg chg="add del">
          <ac:chgData name="Pauline Lunn" userId="c98e78e7-5a7a-4b2e-b923-59faf5ee3218" providerId="ADAL" clId="{571A6081-C681-4421-B87E-C43D96EFEFE4}" dt="2025-02-14T08:48:50.048" v="646" actId="26606"/>
          <ac:spMkLst>
            <pc:docMk/>
            <pc:sldMk cId="3754201788" sldId="262"/>
            <ac:spMk id="47" creationId="{5EB7D2A2-F448-44D4-938C-DC84CBCB3B1E}"/>
          </ac:spMkLst>
        </pc:spChg>
        <pc:spChg chg="add del">
          <ac:chgData name="Pauline Lunn" userId="c98e78e7-5a7a-4b2e-b923-59faf5ee3218" providerId="ADAL" clId="{571A6081-C681-4421-B87E-C43D96EFEFE4}" dt="2025-02-14T08:48:50.048" v="646" actId="26606"/>
          <ac:spMkLst>
            <pc:docMk/>
            <pc:sldMk cId="3754201788" sldId="262"/>
            <ac:spMk id="48" creationId="{871AEA07-1E14-44B4-8E55-64EF049CD66F}"/>
          </ac:spMkLst>
        </pc:spChg>
        <pc:spChg chg="add del">
          <ac:chgData name="Pauline Lunn" userId="c98e78e7-5a7a-4b2e-b923-59faf5ee3218" providerId="ADAL" clId="{571A6081-C681-4421-B87E-C43D96EFEFE4}" dt="2025-02-14T08:49:25.054" v="648" actId="700"/>
          <ac:spMkLst>
            <pc:docMk/>
            <pc:sldMk cId="3754201788" sldId="262"/>
            <ac:spMk id="50" creationId="{9C7E0A2C-7C0A-4AAC-B3B0-6C12B2EBAE05}"/>
          </ac:spMkLst>
        </pc:spChg>
        <pc:spChg chg="add del">
          <ac:chgData name="Pauline Lunn" userId="c98e78e7-5a7a-4b2e-b923-59faf5ee3218" providerId="ADAL" clId="{571A6081-C681-4421-B87E-C43D96EFEFE4}" dt="2025-02-14T08:49:25.054" v="648" actId="700"/>
          <ac:spMkLst>
            <pc:docMk/>
            <pc:sldMk cId="3754201788" sldId="262"/>
            <ac:spMk id="51" creationId="{5EB7D2A2-F448-44D4-938C-DC84CBCB3B1E}"/>
          </ac:spMkLst>
        </pc:spChg>
        <pc:grpChg chg="add">
          <ac:chgData name="Pauline Lunn" userId="c98e78e7-5a7a-4b2e-b923-59faf5ee3218" providerId="ADAL" clId="{571A6081-C681-4421-B87E-C43D96EFEFE4}" dt="2025-02-14T08:50:37.568" v="831" actId="26606"/>
          <ac:grpSpMkLst>
            <pc:docMk/>
            <pc:sldMk cId="3754201788" sldId="262"/>
            <ac:grpSpMk id="7" creationId="{28FAF094-D087-493F-8DF9-A486C2D6BBAA}"/>
          </ac:grpSpMkLst>
        </pc:grpChg>
        <pc:grpChg chg="add del">
          <ac:chgData name="Pauline Lunn" userId="c98e78e7-5a7a-4b2e-b923-59faf5ee3218" providerId="ADAL" clId="{571A6081-C681-4421-B87E-C43D96EFEFE4}" dt="2025-02-14T08:48:27.365" v="634" actId="26606"/>
          <ac:grpSpMkLst>
            <pc:docMk/>
            <pc:sldMk cId="3754201788" sldId="262"/>
            <ac:grpSpMk id="11" creationId="{8734DDD3-F723-4DD3-8ABE-EC0B2AC87D74}"/>
          </ac:grpSpMkLst>
        </pc:grpChg>
        <pc:grpChg chg="add del">
          <ac:chgData name="Pauline Lunn" userId="c98e78e7-5a7a-4b2e-b923-59faf5ee3218" providerId="ADAL" clId="{571A6081-C681-4421-B87E-C43D96EFEFE4}" dt="2025-02-14T08:48:50.061" v="647" actId="26606"/>
          <ac:grpSpMkLst>
            <pc:docMk/>
            <pc:sldMk cId="3754201788" sldId="262"/>
            <ac:grpSpMk id="28" creationId="{B13AA5FE-3FFC-4725-9ADD-E428544EC61B}"/>
          </ac:grpSpMkLst>
        </pc:grpChg>
        <pc:grpChg chg="add del">
          <ac:chgData name="Pauline Lunn" userId="c98e78e7-5a7a-4b2e-b923-59faf5ee3218" providerId="ADAL" clId="{571A6081-C681-4421-B87E-C43D96EFEFE4}" dt="2025-02-14T08:48:48.414" v="644" actId="26606"/>
          <ac:grpSpMkLst>
            <pc:docMk/>
            <pc:sldMk cId="3754201788" sldId="262"/>
            <ac:grpSpMk id="37" creationId="{B13AA5FE-3FFC-4725-9ADD-E428544EC61B}"/>
          </ac:grpSpMkLst>
        </pc:grpChg>
        <pc:picChg chg="add mod">
          <ac:chgData name="Pauline Lunn" userId="c98e78e7-5a7a-4b2e-b923-59faf5ee3218" providerId="ADAL" clId="{571A6081-C681-4421-B87E-C43D96EFEFE4}" dt="2025-02-14T10:48:05.097" v="1347"/>
          <ac:picMkLst>
            <pc:docMk/>
            <pc:sldMk cId="3754201788" sldId="262"/>
            <ac:picMk id="5" creationId="{3EC34D81-2907-42B5-7FEF-BB7B4D4AFC2B}"/>
          </ac:picMkLst>
        </pc:picChg>
        <pc:cxnChg chg="add del">
          <ac:chgData name="Pauline Lunn" userId="c98e78e7-5a7a-4b2e-b923-59faf5ee3218" providerId="ADAL" clId="{571A6081-C681-4421-B87E-C43D96EFEFE4}" dt="2025-02-14T08:48:29.900" v="636" actId="26606"/>
          <ac:cxnSpMkLst>
            <pc:docMk/>
            <pc:sldMk cId="3754201788" sldId="262"/>
            <ac:cxnSpMk id="20" creationId="{F7C8EA93-3210-4C62-99E9-153C275E3A87}"/>
          </ac:cxnSpMkLst>
        </pc:cxnChg>
        <pc:cxnChg chg="add del">
          <ac:chgData name="Pauline Lunn" userId="c98e78e7-5a7a-4b2e-b923-59faf5ee3218" providerId="ADAL" clId="{571A6081-C681-4421-B87E-C43D96EFEFE4}" dt="2025-02-14T08:48:50.048" v="646" actId="26606"/>
          <ac:cxnSpMkLst>
            <pc:docMk/>
            <pc:sldMk cId="3754201788" sldId="262"/>
            <ac:cxnSpMk id="41" creationId="{F7C8EA93-3210-4C62-99E9-153C275E3A87}"/>
          </ac:cxnSpMkLst>
        </pc:cxnChg>
        <pc:cxnChg chg="add del">
          <ac:chgData name="Pauline Lunn" userId="c98e78e7-5a7a-4b2e-b923-59faf5ee3218" providerId="ADAL" clId="{571A6081-C681-4421-B87E-C43D96EFEFE4}" dt="2025-02-14T08:49:25.054" v="648" actId="700"/>
          <ac:cxnSpMkLst>
            <pc:docMk/>
            <pc:sldMk cId="3754201788" sldId="262"/>
            <ac:cxnSpMk id="52" creationId="{F7C8EA93-3210-4C62-99E9-153C275E3A87}"/>
          </ac:cxnSpMkLst>
        </pc:cxnChg>
      </pc:sldChg>
      <pc:sldChg chg="addSp modSp new mod setBg">
        <pc:chgData name="Pauline Lunn" userId="c98e78e7-5a7a-4b2e-b923-59faf5ee3218" providerId="ADAL" clId="{571A6081-C681-4421-B87E-C43D96EFEFE4}" dt="2025-02-14T10:47:52.938" v="1340"/>
        <pc:sldMkLst>
          <pc:docMk/>
          <pc:sldMk cId="738209001" sldId="263"/>
        </pc:sldMkLst>
        <pc:spChg chg="mod">
          <ac:chgData name="Pauline Lunn" userId="c98e78e7-5a7a-4b2e-b923-59faf5ee3218" providerId="ADAL" clId="{571A6081-C681-4421-B87E-C43D96EFEFE4}" dt="2025-02-14T08:45:13.935" v="578" actId="26606"/>
          <ac:spMkLst>
            <pc:docMk/>
            <pc:sldMk cId="738209001" sldId="263"/>
            <ac:spMk id="2" creationId="{54F411BF-42A9-7ECC-38FA-F3F9EBFB5ACE}"/>
          </ac:spMkLst>
        </pc:spChg>
        <pc:spChg chg="mod">
          <ac:chgData name="Pauline Lunn" userId="c98e78e7-5a7a-4b2e-b923-59faf5ee3218" providerId="ADAL" clId="{571A6081-C681-4421-B87E-C43D96EFEFE4}" dt="2025-02-14T08:45:13.935" v="578" actId="26606"/>
          <ac:spMkLst>
            <pc:docMk/>
            <pc:sldMk cId="738209001" sldId="263"/>
            <ac:spMk id="3" creationId="{718818B0-384D-60A0-FDBA-60CCD134EC23}"/>
          </ac:spMkLst>
        </pc:spChg>
        <pc:spChg chg="add">
          <ac:chgData name="Pauline Lunn" userId="c98e78e7-5a7a-4b2e-b923-59faf5ee3218" providerId="ADAL" clId="{571A6081-C681-4421-B87E-C43D96EFEFE4}" dt="2025-02-14T08:45:13.935" v="578" actId="26606"/>
          <ac:spMkLst>
            <pc:docMk/>
            <pc:sldMk cId="738209001" sldId="263"/>
            <ac:spMk id="8" creationId="{DBF61EA3-B236-439E-9C0B-340980D56BEE}"/>
          </ac:spMkLst>
        </pc:spChg>
        <pc:spChg chg="add">
          <ac:chgData name="Pauline Lunn" userId="c98e78e7-5a7a-4b2e-b923-59faf5ee3218" providerId="ADAL" clId="{571A6081-C681-4421-B87E-C43D96EFEFE4}" dt="2025-02-14T08:45:13.935" v="578" actId="26606"/>
          <ac:spMkLst>
            <pc:docMk/>
            <pc:sldMk cId="738209001" sldId="263"/>
            <ac:spMk id="14" creationId="{E659831F-0D9A-4C63-9EBB-8435B85A440F}"/>
          </ac:spMkLst>
        </pc:spChg>
        <pc:grpChg chg="add">
          <ac:chgData name="Pauline Lunn" userId="c98e78e7-5a7a-4b2e-b923-59faf5ee3218" providerId="ADAL" clId="{571A6081-C681-4421-B87E-C43D96EFEFE4}" dt="2025-02-14T08:45:13.935" v="578" actId="26606"/>
          <ac:grpSpMkLst>
            <pc:docMk/>
            <pc:sldMk cId="738209001" sldId="263"/>
            <ac:grpSpMk id="10" creationId="{28FAF094-D087-493F-8DF9-A486C2D6BBAA}"/>
          </ac:grpSpMkLst>
        </pc:grpChg>
        <pc:picChg chg="add mod">
          <ac:chgData name="Pauline Lunn" userId="c98e78e7-5a7a-4b2e-b923-59faf5ee3218" providerId="ADAL" clId="{571A6081-C681-4421-B87E-C43D96EFEFE4}" dt="2025-02-14T10:47:46.985" v="1338"/>
          <ac:picMkLst>
            <pc:docMk/>
            <pc:sldMk cId="738209001" sldId="263"/>
            <ac:picMk id="4" creationId="{66152F69-5737-3D28-A602-2DA3B7BBC867}"/>
          </ac:picMkLst>
        </pc:picChg>
        <pc:picChg chg="add mod">
          <ac:chgData name="Pauline Lunn" userId="c98e78e7-5a7a-4b2e-b923-59faf5ee3218" providerId="ADAL" clId="{571A6081-C681-4421-B87E-C43D96EFEFE4}" dt="2025-02-14T10:47:52.938" v="1340"/>
          <ac:picMkLst>
            <pc:docMk/>
            <pc:sldMk cId="738209001" sldId="263"/>
            <ac:picMk id="5" creationId="{0CD28AA4-9D46-0AF8-48CB-770FAA0C7964}"/>
          </ac:picMkLst>
        </pc:picChg>
      </pc:sldChg>
      <pc:sldChg chg="new del">
        <pc:chgData name="Pauline Lunn" userId="c98e78e7-5a7a-4b2e-b923-59faf5ee3218" providerId="ADAL" clId="{571A6081-C681-4421-B87E-C43D96EFEFE4}" dt="2025-02-14T08:41:52.613" v="553" actId="2696"/>
        <pc:sldMkLst>
          <pc:docMk/>
          <pc:sldMk cId="2439622107" sldId="264"/>
        </pc:sldMkLst>
      </pc:sldChg>
      <pc:sldChg chg="addSp modSp add mod">
        <pc:chgData name="Pauline Lunn" userId="c98e78e7-5a7a-4b2e-b923-59faf5ee3218" providerId="ADAL" clId="{571A6081-C681-4421-B87E-C43D96EFEFE4}" dt="2025-02-14T10:47:55.049" v="1341"/>
        <pc:sldMkLst>
          <pc:docMk/>
          <pc:sldMk cId="111997179" sldId="265"/>
        </pc:sldMkLst>
        <pc:spChg chg="mod">
          <ac:chgData name="Pauline Lunn" userId="c98e78e7-5a7a-4b2e-b923-59faf5ee3218" providerId="ADAL" clId="{571A6081-C681-4421-B87E-C43D96EFEFE4}" dt="2025-02-14T08:41:36.366" v="542" actId="20577"/>
          <ac:spMkLst>
            <pc:docMk/>
            <pc:sldMk cId="111997179" sldId="265"/>
            <ac:spMk id="2" creationId="{AC998345-641A-5FDC-2212-15B537696C0D}"/>
          </ac:spMkLst>
        </pc:spChg>
        <pc:picChg chg="add mod">
          <ac:chgData name="Pauline Lunn" userId="c98e78e7-5a7a-4b2e-b923-59faf5ee3218" providerId="ADAL" clId="{571A6081-C681-4421-B87E-C43D96EFEFE4}" dt="2025-02-14T10:47:55.049" v="1341"/>
          <ac:picMkLst>
            <pc:docMk/>
            <pc:sldMk cId="111997179" sldId="265"/>
            <ac:picMk id="3" creationId="{71819FAF-A40F-B2E2-9FAE-912A09FAF16F}"/>
          </ac:picMkLst>
        </pc:picChg>
      </pc:sldChg>
      <pc:sldChg chg="modSp new del mod">
        <pc:chgData name="Pauline Lunn" userId="c98e78e7-5a7a-4b2e-b923-59faf5ee3218" providerId="ADAL" clId="{571A6081-C681-4421-B87E-C43D96EFEFE4}" dt="2025-02-14T10:36:49.931" v="1070" actId="2696"/>
        <pc:sldMkLst>
          <pc:docMk/>
          <pc:sldMk cId="3347967533" sldId="266"/>
        </pc:sldMkLst>
        <pc:spChg chg="mod">
          <ac:chgData name="Pauline Lunn" userId="c98e78e7-5a7a-4b2e-b923-59faf5ee3218" providerId="ADAL" clId="{571A6081-C681-4421-B87E-C43D96EFEFE4}" dt="2025-02-14T10:35:29.262" v="964" actId="20577"/>
          <ac:spMkLst>
            <pc:docMk/>
            <pc:sldMk cId="3347967533" sldId="266"/>
            <ac:spMk id="2" creationId="{5BFA0650-87E4-9B9C-2DD4-750700ACD3D1}"/>
          </ac:spMkLst>
        </pc:spChg>
        <pc:spChg chg="mod">
          <ac:chgData name="Pauline Lunn" userId="c98e78e7-5a7a-4b2e-b923-59faf5ee3218" providerId="ADAL" clId="{571A6081-C681-4421-B87E-C43D96EFEFE4}" dt="2025-02-14T10:35:20.601" v="940" actId="27636"/>
          <ac:spMkLst>
            <pc:docMk/>
            <pc:sldMk cId="3347967533" sldId="266"/>
            <ac:spMk id="3" creationId="{C5FBE48A-BB81-49D5-ABE3-C3A28301836A}"/>
          </ac:spMkLst>
        </pc:spChg>
      </pc:sldChg>
      <pc:sldChg chg="addSp delSp modSp new mod">
        <pc:chgData name="Pauline Lunn" userId="c98e78e7-5a7a-4b2e-b923-59faf5ee3218" providerId="ADAL" clId="{571A6081-C681-4421-B87E-C43D96EFEFE4}" dt="2025-02-14T10:47:56.880" v="1342"/>
        <pc:sldMkLst>
          <pc:docMk/>
          <pc:sldMk cId="3605160363" sldId="267"/>
        </pc:sldMkLst>
        <pc:spChg chg="mod">
          <ac:chgData name="Pauline Lunn" userId="c98e78e7-5a7a-4b2e-b923-59faf5ee3218" providerId="ADAL" clId="{571A6081-C681-4421-B87E-C43D96EFEFE4}" dt="2025-02-14T10:36:40.682" v="1068" actId="20577"/>
          <ac:spMkLst>
            <pc:docMk/>
            <pc:sldMk cId="3605160363" sldId="267"/>
            <ac:spMk id="2" creationId="{0BBC372E-5AF4-BD36-FFF9-AE65E870E981}"/>
          </ac:spMkLst>
        </pc:spChg>
        <pc:spChg chg="del">
          <ac:chgData name="Pauline Lunn" userId="c98e78e7-5a7a-4b2e-b923-59faf5ee3218" providerId="ADAL" clId="{571A6081-C681-4421-B87E-C43D96EFEFE4}" dt="2025-02-14T10:35:51.552" v="966" actId="1032"/>
          <ac:spMkLst>
            <pc:docMk/>
            <pc:sldMk cId="3605160363" sldId="267"/>
            <ac:spMk id="3" creationId="{40BA2E92-802E-420D-F6C4-30C19E35BDBB}"/>
          </ac:spMkLst>
        </pc:spChg>
        <pc:graphicFrameChg chg="add mod modGraphic">
          <ac:chgData name="Pauline Lunn" userId="c98e78e7-5a7a-4b2e-b923-59faf5ee3218" providerId="ADAL" clId="{571A6081-C681-4421-B87E-C43D96EFEFE4}" dt="2025-02-14T10:36:45.677" v="1069" actId="12100"/>
          <ac:graphicFrameMkLst>
            <pc:docMk/>
            <pc:sldMk cId="3605160363" sldId="267"/>
            <ac:graphicFrameMk id="4" creationId="{794BB50D-DF23-362E-69F8-6E9D5F9317CB}"/>
          </ac:graphicFrameMkLst>
        </pc:graphicFrameChg>
        <pc:picChg chg="add mod">
          <ac:chgData name="Pauline Lunn" userId="c98e78e7-5a7a-4b2e-b923-59faf5ee3218" providerId="ADAL" clId="{571A6081-C681-4421-B87E-C43D96EFEFE4}" dt="2025-02-14T10:47:56.880" v="1342"/>
          <ac:picMkLst>
            <pc:docMk/>
            <pc:sldMk cId="3605160363" sldId="267"/>
            <ac:picMk id="5" creationId="{03825083-C9E8-411C-5838-630A27A0F6E4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8CD7A9-4568-4ECF-8702-04A175638FD9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1F10A77-D109-4C2F-8406-B167402C2C51}">
      <dgm:prSet/>
      <dgm:spPr/>
      <dgm:t>
        <a:bodyPr/>
        <a:lstStyle/>
        <a:p>
          <a:r>
            <a:rPr lang="en-GB" dirty="0"/>
            <a:t>Introducing ourselves and the project</a:t>
          </a:r>
          <a:endParaRPr lang="en-US" dirty="0"/>
        </a:p>
      </dgm:t>
    </dgm:pt>
    <dgm:pt modelId="{ED5A4510-44D3-465B-9F6D-FB9650A5BD2D}" type="parTrans" cxnId="{94A8C836-7314-4B9F-8C0A-4720EEC9E602}">
      <dgm:prSet/>
      <dgm:spPr/>
      <dgm:t>
        <a:bodyPr/>
        <a:lstStyle/>
        <a:p>
          <a:endParaRPr lang="en-US"/>
        </a:p>
      </dgm:t>
    </dgm:pt>
    <dgm:pt modelId="{F9742BDD-C90C-474B-9A2B-09D58757A3B7}" type="sibTrans" cxnId="{94A8C836-7314-4B9F-8C0A-4720EEC9E602}">
      <dgm:prSet/>
      <dgm:spPr/>
      <dgm:t>
        <a:bodyPr/>
        <a:lstStyle/>
        <a:p>
          <a:endParaRPr lang="en-US"/>
        </a:p>
      </dgm:t>
    </dgm:pt>
    <dgm:pt modelId="{9429BDBA-9425-4BA0-91CD-30C8CA354348}">
      <dgm:prSet/>
      <dgm:spPr/>
      <dgm:t>
        <a:bodyPr/>
        <a:lstStyle/>
        <a:p>
          <a:r>
            <a:rPr lang="en-GB"/>
            <a:t>Setting a shared vision for collaboration</a:t>
          </a:r>
          <a:endParaRPr lang="en-US"/>
        </a:p>
      </dgm:t>
    </dgm:pt>
    <dgm:pt modelId="{50999118-F4BA-4B2D-8661-6AF421BFB9D8}" type="parTrans" cxnId="{4BA6C95B-1400-4188-A12B-098082BED520}">
      <dgm:prSet/>
      <dgm:spPr/>
      <dgm:t>
        <a:bodyPr/>
        <a:lstStyle/>
        <a:p>
          <a:endParaRPr lang="en-US"/>
        </a:p>
      </dgm:t>
    </dgm:pt>
    <dgm:pt modelId="{0A35A97D-F77D-4905-8C22-86C09FA0AEAC}" type="sibTrans" cxnId="{4BA6C95B-1400-4188-A12B-098082BED520}">
      <dgm:prSet/>
      <dgm:spPr/>
      <dgm:t>
        <a:bodyPr/>
        <a:lstStyle/>
        <a:p>
          <a:endParaRPr lang="en-US"/>
        </a:p>
      </dgm:t>
    </dgm:pt>
    <dgm:pt modelId="{F6D81020-A945-4EDB-8880-CF0CF40F15EF}">
      <dgm:prSet/>
      <dgm:spPr/>
      <dgm:t>
        <a:bodyPr/>
        <a:lstStyle/>
        <a:p>
          <a:r>
            <a:rPr lang="en-GB"/>
            <a:t>Understanding the landscape</a:t>
          </a:r>
          <a:endParaRPr lang="en-US"/>
        </a:p>
      </dgm:t>
    </dgm:pt>
    <dgm:pt modelId="{BE6001EC-760E-43F2-BFEE-D489E3F56E1F}" type="parTrans" cxnId="{D28FFA29-330A-45CD-AC6E-4D56A72A77FF}">
      <dgm:prSet/>
      <dgm:spPr/>
      <dgm:t>
        <a:bodyPr/>
        <a:lstStyle/>
        <a:p>
          <a:endParaRPr lang="en-US"/>
        </a:p>
      </dgm:t>
    </dgm:pt>
    <dgm:pt modelId="{CAC9A217-32F9-4D4A-910E-514667E7856C}" type="sibTrans" cxnId="{D28FFA29-330A-45CD-AC6E-4D56A72A77FF}">
      <dgm:prSet/>
      <dgm:spPr/>
      <dgm:t>
        <a:bodyPr/>
        <a:lstStyle/>
        <a:p>
          <a:endParaRPr lang="en-US"/>
        </a:p>
      </dgm:t>
    </dgm:pt>
    <dgm:pt modelId="{6E798D2B-43DD-476F-9015-7D653581C420}" type="pres">
      <dgm:prSet presAssocID="{F48CD7A9-4568-4ECF-8702-04A175638FD9}" presName="root" presStyleCnt="0">
        <dgm:presLayoutVars>
          <dgm:dir/>
          <dgm:resizeHandles val="exact"/>
        </dgm:presLayoutVars>
      </dgm:prSet>
      <dgm:spPr/>
    </dgm:pt>
    <dgm:pt modelId="{F74ABD65-C1DA-4D0F-B1D3-E4F81847F075}" type="pres">
      <dgm:prSet presAssocID="{61F10A77-D109-4C2F-8406-B167402C2C51}" presName="compNode" presStyleCnt="0"/>
      <dgm:spPr/>
    </dgm:pt>
    <dgm:pt modelId="{1503A40C-5FC7-454B-87EC-36759DFE081B}" type="pres">
      <dgm:prSet presAssocID="{61F10A77-D109-4C2F-8406-B167402C2C5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 outline"/>
        </a:ext>
      </dgm:extLst>
    </dgm:pt>
    <dgm:pt modelId="{1F4A0EBE-BCCE-43C9-84AF-0A824F52AFEE}" type="pres">
      <dgm:prSet presAssocID="{61F10A77-D109-4C2F-8406-B167402C2C51}" presName="spaceRect" presStyleCnt="0"/>
      <dgm:spPr/>
    </dgm:pt>
    <dgm:pt modelId="{DF910CB8-C1A3-4E47-B902-813B7FE0F159}" type="pres">
      <dgm:prSet presAssocID="{61F10A77-D109-4C2F-8406-B167402C2C51}" presName="textRect" presStyleLbl="revTx" presStyleIdx="0" presStyleCnt="3">
        <dgm:presLayoutVars>
          <dgm:chMax val="1"/>
          <dgm:chPref val="1"/>
        </dgm:presLayoutVars>
      </dgm:prSet>
      <dgm:spPr/>
    </dgm:pt>
    <dgm:pt modelId="{3DABAA19-E9DD-4DE4-A845-71E6FD5E0ACB}" type="pres">
      <dgm:prSet presAssocID="{F9742BDD-C90C-474B-9A2B-09D58757A3B7}" presName="sibTrans" presStyleCnt="0"/>
      <dgm:spPr/>
    </dgm:pt>
    <dgm:pt modelId="{D91CD33A-2705-46F6-B034-4AD53F045E1A}" type="pres">
      <dgm:prSet presAssocID="{9429BDBA-9425-4BA0-91CD-30C8CA354348}" presName="compNode" presStyleCnt="0"/>
      <dgm:spPr/>
    </dgm:pt>
    <dgm:pt modelId="{C4573B78-68FB-410C-ABBC-BDC8B9B306AB}" type="pres">
      <dgm:prSet presAssocID="{9429BDBA-9425-4BA0-91CD-30C8CA35434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ooting star outline"/>
        </a:ext>
      </dgm:extLst>
    </dgm:pt>
    <dgm:pt modelId="{E7F8AA17-B402-4A48-B8A3-DDB4AA0C6C74}" type="pres">
      <dgm:prSet presAssocID="{9429BDBA-9425-4BA0-91CD-30C8CA354348}" presName="spaceRect" presStyleCnt="0"/>
      <dgm:spPr/>
    </dgm:pt>
    <dgm:pt modelId="{7D3299A2-FB03-4C9D-B099-7ED7B6DAF65C}" type="pres">
      <dgm:prSet presAssocID="{9429BDBA-9425-4BA0-91CD-30C8CA354348}" presName="textRect" presStyleLbl="revTx" presStyleIdx="1" presStyleCnt="3">
        <dgm:presLayoutVars>
          <dgm:chMax val="1"/>
          <dgm:chPref val="1"/>
        </dgm:presLayoutVars>
      </dgm:prSet>
      <dgm:spPr/>
    </dgm:pt>
    <dgm:pt modelId="{C5CDA286-D0C6-4E9A-BF3B-94463426B1DC}" type="pres">
      <dgm:prSet presAssocID="{0A35A97D-F77D-4905-8C22-86C09FA0AEAC}" presName="sibTrans" presStyleCnt="0"/>
      <dgm:spPr/>
    </dgm:pt>
    <dgm:pt modelId="{2C02C738-1308-4C71-A5B2-B761A689965A}" type="pres">
      <dgm:prSet presAssocID="{F6D81020-A945-4EDB-8880-CF0CF40F15EF}" presName="compNode" presStyleCnt="0"/>
      <dgm:spPr/>
    </dgm:pt>
    <dgm:pt modelId="{AD91EF0A-74AC-4260-95E0-0753C7EBDB47}" type="pres">
      <dgm:prSet presAssocID="{F6D81020-A945-4EDB-8880-CF0CF40F15E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griculture outline"/>
        </a:ext>
      </dgm:extLst>
    </dgm:pt>
    <dgm:pt modelId="{AFE4EADF-418B-40C3-ACD1-9DD0BBA1B537}" type="pres">
      <dgm:prSet presAssocID="{F6D81020-A945-4EDB-8880-CF0CF40F15EF}" presName="spaceRect" presStyleCnt="0"/>
      <dgm:spPr/>
    </dgm:pt>
    <dgm:pt modelId="{9ABB2B67-47E5-424C-A3A6-7AC4272A5797}" type="pres">
      <dgm:prSet presAssocID="{F6D81020-A945-4EDB-8880-CF0CF40F15EF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89A18029-88C6-4204-BA6A-916C8091FE81}" type="presOf" srcId="{61F10A77-D109-4C2F-8406-B167402C2C51}" destId="{DF910CB8-C1A3-4E47-B902-813B7FE0F159}" srcOrd="0" destOrd="0" presId="urn:microsoft.com/office/officeart/2018/2/layout/IconLabelList"/>
    <dgm:cxn modelId="{D28FFA29-330A-45CD-AC6E-4D56A72A77FF}" srcId="{F48CD7A9-4568-4ECF-8702-04A175638FD9}" destId="{F6D81020-A945-4EDB-8880-CF0CF40F15EF}" srcOrd="2" destOrd="0" parTransId="{BE6001EC-760E-43F2-BFEE-D489E3F56E1F}" sibTransId="{CAC9A217-32F9-4D4A-910E-514667E7856C}"/>
    <dgm:cxn modelId="{94A8C836-7314-4B9F-8C0A-4720EEC9E602}" srcId="{F48CD7A9-4568-4ECF-8702-04A175638FD9}" destId="{61F10A77-D109-4C2F-8406-B167402C2C51}" srcOrd="0" destOrd="0" parTransId="{ED5A4510-44D3-465B-9F6D-FB9650A5BD2D}" sibTransId="{F9742BDD-C90C-474B-9A2B-09D58757A3B7}"/>
    <dgm:cxn modelId="{4BA6C95B-1400-4188-A12B-098082BED520}" srcId="{F48CD7A9-4568-4ECF-8702-04A175638FD9}" destId="{9429BDBA-9425-4BA0-91CD-30C8CA354348}" srcOrd="1" destOrd="0" parTransId="{50999118-F4BA-4B2D-8661-6AF421BFB9D8}" sibTransId="{0A35A97D-F77D-4905-8C22-86C09FA0AEAC}"/>
    <dgm:cxn modelId="{98238E4B-70E0-45F8-8E3F-016DE75B99DA}" type="presOf" srcId="{F6D81020-A945-4EDB-8880-CF0CF40F15EF}" destId="{9ABB2B67-47E5-424C-A3A6-7AC4272A5797}" srcOrd="0" destOrd="0" presId="urn:microsoft.com/office/officeart/2018/2/layout/IconLabelList"/>
    <dgm:cxn modelId="{F8A20D7A-B8F3-4A41-8129-248AD103F325}" type="presOf" srcId="{9429BDBA-9425-4BA0-91CD-30C8CA354348}" destId="{7D3299A2-FB03-4C9D-B099-7ED7B6DAF65C}" srcOrd="0" destOrd="0" presId="urn:microsoft.com/office/officeart/2018/2/layout/IconLabelList"/>
    <dgm:cxn modelId="{DDFFECEF-7751-45C1-8FD9-91823FA8A239}" type="presOf" srcId="{F48CD7A9-4568-4ECF-8702-04A175638FD9}" destId="{6E798D2B-43DD-476F-9015-7D653581C420}" srcOrd="0" destOrd="0" presId="urn:microsoft.com/office/officeart/2018/2/layout/IconLabelList"/>
    <dgm:cxn modelId="{2773273E-7E53-4868-A57D-6D83FEA0F241}" type="presParOf" srcId="{6E798D2B-43DD-476F-9015-7D653581C420}" destId="{F74ABD65-C1DA-4D0F-B1D3-E4F81847F075}" srcOrd="0" destOrd="0" presId="urn:microsoft.com/office/officeart/2018/2/layout/IconLabelList"/>
    <dgm:cxn modelId="{D15BFF7B-2B8D-4AE1-A999-8D9362E6420A}" type="presParOf" srcId="{F74ABD65-C1DA-4D0F-B1D3-E4F81847F075}" destId="{1503A40C-5FC7-454B-87EC-36759DFE081B}" srcOrd="0" destOrd="0" presId="urn:microsoft.com/office/officeart/2018/2/layout/IconLabelList"/>
    <dgm:cxn modelId="{E252E02B-84CE-4D3E-9565-7D41A7B6B012}" type="presParOf" srcId="{F74ABD65-C1DA-4D0F-B1D3-E4F81847F075}" destId="{1F4A0EBE-BCCE-43C9-84AF-0A824F52AFEE}" srcOrd="1" destOrd="0" presId="urn:microsoft.com/office/officeart/2018/2/layout/IconLabelList"/>
    <dgm:cxn modelId="{730C453F-B1DB-4F8E-AB4F-B2E6AC0E3B0A}" type="presParOf" srcId="{F74ABD65-C1DA-4D0F-B1D3-E4F81847F075}" destId="{DF910CB8-C1A3-4E47-B902-813B7FE0F159}" srcOrd="2" destOrd="0" presId="urn:microsoft.com/office/officeart/2018/2/layout/IconLabelList"/>
    <dgm:cxn modelId="{3A542DF3-CDC2-4EBB-8F94-F9412F5C7451}" type="presParOf" srcId="{6E798D2B-43DD-476F-9015-7D653581C420}" destId="{3DABAA19-E9DD-4DE4-A845-71E6FD5E0ACB}" srcOrd="1" destOrd="0" presId="urn:microsoft.com/office/officeart/2018/2/layout/IconLabelList"/>
    <dgm:cxn modelId="{CD371F22-861D-4AED-85B1-EFDAD845A2FB}" type="presParOf" srcId="{6E798D2B-43DD-476F-9015-7D653581C420}" destId="{D91CD33A-2705-46F6-B034-4AD53F045E1A}" srcOrd="2" destOrd="0" presId="urn:microsoft.com/office/officeart/2018/2/layout/IconLabelList"/>
    <dgm:cxn modelId="{33612692-4D8D-4CC0-A004-A14EC758CA87}" type="presParOf" srcId="{D91CD33A-2705-46F6-B034-4AD53F045E1A}" destId="{C4573B78-68FB-410C-ABBC-BDC8B9B306AB}" srcOrd="0" destOrd="0" presId="urn:microsoft.com/office/officeart/2018/2/layout/IconLabelList"/>
    <dgm:cxn modelId="{06F30811-8C81-4F40-A1F9-F97EC12291C9}" type="presParOf" srcId="{D91CD33A-2705-46F6-B034-4AD53F045E1A}" destId="{E7F8AA17-B402-4A48-B8A3-DDB4AA0C6C74}" srcOrd="1" destOrd="0" presId="urn:microsoft.com/office/officeart/2018/2/layout/IconLabelList"/>
    <dgm:cxn modelId="{1E8CF3F7-048E-4CA9-A2A4-2C2F7CCA8E91}" type="presParOf" srcId="{D91CD33A-2705-46F6-B034-4AD53F045E1A}" destId="{7D3299A2-FB03-4C9D-B099-7ED7B6DAF65C}" srcOrd="2" destOrd="0" presId="urn:microsoft.com/office/officeart/2018/2/layout/IconLabelList"/>
    <dgm:cxn modelId="{CC01E13C-F9B7-4FE1-B680-9CD4D27A8838}" type="presParOf" srcId="{6E798D2B-43DD-476F-9015-7D653581C420}" destId="{C5CDA286-D0C6-4E9A-BF3B-94463426B1DC}" srcOrd="3" destOrd="0" presId="urn:microsoft.com/office/officeart/2018/2/layout/IconLabelList"/>
    <dgm:cxn modelId="{D71CFA78-F03E-4FE9-9021-9CE15E70CF6C}" type="presParOf" srcId="{6E798D2B-43DD-476F-9015-7D653581C420}" destId="{2C02C738-1308-4C71-A5B2-B761A689965A}" srcOrd="4" destOrd="0" presId="urn:microsoft.com/office/officeart/2018/2/layout/IconLabelList"/>
    <dgm:cxn modelId="{D7F98877-5B88-41FE-A08F-488BD97DF769}" type="presParOf" srcId="{2C02C738-1308-4C71-A5B2-B761A689965A}" destId="{AD91EF0A-74AC-4260-95E0-0753C7EBDB47}" srcOrd="0" destOrd="0" presId="urn:microsoft.com/office/officeart/2018/2/layout/IconLabelList"/>
    <dgm:cxn modelId="{B8F60D99-CA2B-4FCA-BB6F-ABEFC7F5B8B6}" type="presParOf" srcId="{2C02C738-1308-4C71-A5B2-B761A689965A}" destId="{AFE4EADF-418B-40C3-ACD1-9DD0BBA1B537}" srcOrd="1" destOrd="0" presId="urn:microsoft.com/office/officeart/2018/2/layout/IconLabelList"/>
    <dgm:cxn modelId="{AF4AD6ED-A09C-4C43-8648-6AFDA0B9A185}" type="presParOf" srcId="{2C02C738-1308-4C71-A5B2-B761A689965A}" destId="{9ABB2B67-47E5-424C-A3A6-7AC4272A579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58EEF2-C893-4349-A8FE-7D08710A49DD}" type="doc">
      <dgm:prSet loTypeId="urn:microsoft.com/office/officeart/2005/8/layout/process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7C9D5A7D-4594-4618-8086-7D0B9FD7BF2F}">
      <dgm:prSet phldrT="[Text]"/>
      <dgm:spPr/>
      <dgm:t>
        <a:bodyPr/>
        <a:lstStyle/>
        <a:p>
          <a:r>
            <a:rPr lang="en-GB" dirty="0"/>
            <a:t>What you’ll bring</a:t>
          </a:r>
        </a:p>
      </dgm:t>
    </dgm:pt>
    <dgm:pt modelId="{6070395D-19CA-4361-8E7B-FBF59B20BB2A}" type="parTrans" cxnId="{E6CD0735-ADB7-4335-A854-1E709490C211}">
      <dgm:prSet/>
      <dgm:spPr/>
      <dgm:t>
        <a:bodyPr/>
        <a:lstStyle/>
        <a:p>
          <a:endParaRPr lang="en-GB"/>
        </a:p>
      </dgm:t>
    </dgm:pt>
    <dgm:pt modelId="{365C8072-F754-4D1F-900C-4ED3F8B69D70}" type="sibTrans" cxnId="{E6CD0735-ADB7-4335-A854-1E709490C211}">
      <dgm:prSet/>
      <dgm:spPr/>
      <dgm:t>
        <a:bodyPr/>
        <a:lstStyle/>
        <a:p>
          <a:endParaRPr lang="en-GB"/>
        </a:p>
      </dgm:t>
    </dgm:pt>
    <dgm:pt modelId="{7470FB61-43BC-469D-9106-BD369E9A5B90}">
      <dgm:prSet phldrT="[Text]"/>
      <dgm:spPr/>
      <dgm:t>
        <a:bodyPr/>
        <a:lstStyle/>
        <a:p>
          <a:r>
            <a:rPr lang="en-GB" dirty="0"/>
            <a:t>Knowledge and insight about supporting families in Angus</a:t>
          </a:r>
        </a:p>
      </dgm:t>
    </dgm:pt>
    <dgm:pt modelId="{03611FAF-7F9C-41AE-96E3-FBA7E4235C34}" type="parTrans" cxnId="{BCEE6DD2-E65A-4200-A896-FD8828DB4147}">
      <dgm:prSet/>
      <dgm:spPr/>
      <dgm:t>
        <a:bodyPr/>
        <a:lstStyle/>
        <a:p>
          <a:endParaRPr lang="en-GB"/>
        </a:p>
      </dgm:t>
    </dgm:pt>
    <dgm:pt modelId="{0E182DE4-C0D5-4760-822F-16D900B762DB}" type="sibTrans" cxnId="{BCEE6DD2-E65A-4200-A896-FD8828DB4147}">
      <dgm:prSet/>
      <dgm:spPr/>
      <dgm:t>
        <a:bodyPr/>
        <a:lstStyle/>
        <a:p>
          <a:endParaRPr lang="en-GB"/>
        </a:p>
      </dgm:t>
    </dgm:pt>
    <dgm:pt modelId="{6A158D12-0AD4-49A2-B512-64DC34860BF9}">
      <dgm:prSet phldrT="[Text]"/>
      <dgm:spPr/>
      <dgm:t>
        <a:bodyPr/>
        <a:lstStyle/>
        <a:p>
          <a:r>
            <a:rPr lang="en-GB" dirty="0"/>
            <a:t>Willingness to apply for and deliver WFB projects</a:t>
          </a:r>
        </a:p>
      </dgm:t>
    </dgm:pt>
    <dgm:pt modelId="{C5592A7E-6763-4461-A268-A09CECEAA2EA}" type="parTrans" cxnId="{D26F8F8A-9CF4-4A4F-ADAC-EE0D698EF281}">
      <dgm:prSet/>
      <dgm:spPr/>
      <dgm:t>
        <a:bodyPr/>
        <a:lstStyle/>
        <a:p>
          <a:endParaRPr lang="en-GB"/>
        </a:p>
      </dgm:t>
    </dgm:pt>
    <dgm:pt modelId="{8CEB9490-FED8-4E40-BE1B-6DD6649CD705}" type="sibTrans" cxnId="{D26F8F8A-9CF4-4A4F-ADAC-EE0D698EF281}">
      <dgm:prSet/>
      <dgm:spPr/>
      <dgm:t>
        <a:bodyPr/>
        <a:lstStyle/>
        <a:p>
          <a:endParaRPr lang="en-GB"/>
        </a:p>
      </dgm:t>
    </dgm:pt>
    <dgm:pt modelId="{9F1E511C-C0EE-450C-A6D3-724096152342}">
      <dgm:prSet phldrT="[Text]"/>
      <dgm:spPr/>
      <dgm:t>
        <a:bodyPr/>
        <a:lstStyle/>
        <a:p>
          <a:r>
            <a:rPr lang="en-GB" dirty="0"/>
            <a:t>What we’ll bring</a:t>
          </a:r>
        </a:p>
      </dgm:t>
    </dgm:pt>
    <dgm:pt modelId="{1F56D5C0-CB0A-446C-AF19-399DFA7BFAE4}" type="parTrans" cxnId="{01B8043D-8127-486E-B9DA-6F6BC6AC1F95}">
      <dgm:prSet/>
      <dgm:spPr/>
      <dgm:t>
        <a:bodyPr/>
        <a:lstStyle/>
        <a:p>
          <a:endParaRPr lang="en-GB"/>
        </a:p>
      </dgm:t>
    </dgm:pt>
    <dgm:pt modelId="{19F65C91-36D1-454D-AE7C-EDABFE80F7F4}" type="sibTrans" cxnId="{01B8043D-8127-486E-B9DA-6F6BC6AC1F95}">
      <dgm:prSet/>
      <dgm:spPr/>
      <dgm:t>
        <a:bodyPr/>
        <a:lstStyle/>
        <a:p>
          <a:endParaRPr lang="en-GB"/>
        </a:p>
      </dgm:t>
    </dgm:pt>
    <dgm:pt modelId="{4ADBCB7D-791F-46F3-8C73-000147BB6022}">
      <dgm:prSet phldrT="[Text]"/>
      <dgm:spPr/>
      <dgm:t>
        <a:bodyPr/>
        <a:lstStyle/>
        <a:p>
          <a:r>
            <a:rPr lang="en-GB" dirty="0"/>
            <a:t>Facilitation to set a collective vision</a:t>
          </a:r>
        </a:p>
      </dgm:t>
    </dgm:pt>
    <dgm:pt modelId="{9E8F300E-EAA0-4DD7-89D5-E538C8287A5E}" type="parTrans" cxnId="{F7A0F08A-CB43-4959-9E36-38C8F4F377E8}">
      <dgm:prSet/>
      <dgm:spPr/>
      <dgm:t>
        <a:bodyPr/>
        <a:lstStyle/>
        <a:p>
          <a:endParaRPr lang="en-GB"/>
        </a:p>
      </dgm:t>
    </dgm:pt>
    <dgm:pt modelId="{A8565582-CE44-4AB8-BCED-7558B9AA816D}" type="sibTrans" cxnId="{F7A0F08A-CB43-4959-9E36-38C8F4F377E8}">
      <dgm:prSet/>
      <dgm:spPr/>
      <dgm:t>
        <a:bodyPr/>
        <a:lstStyle/>
        <a:p>
          <a:endParaRPr lang="en-GB"/>
        </a:p>
      </dgm:t>
    </dgm:pt>
    <dgm:pt modelId="{B4AAA09D-18BF-4F83-A920-1AFDA246EEE3}">
      <dgm:prSet phldrT="[Text]"/>
      <dgm:spPr/>
      <dgm:t>
        <a:bodyPr/>
        <a:lstStyle/>
        <a:p>
          <a:r>
            <a:rPr lang="en-GB" dirty="0"/>
            <a:t>What happens with it all</a:t>
          </a:r>
        </a:p>
      </dgm:t>
    </dgm:pt>
    <dgm:pt modelId="{860B342C-80DD-4402-AE7D-AB88BA8DF739}" type="parTrans" cxnId="{2233B48F-AD81-4F74-BAC4-57BC5636D393}">
      <dgm:prSet/>
      <dgm:spPr/>
      <dgm:t>
        <a:bodyPr/>
        <a:lstStyle/>
        <a:p>
          <a:endParaRPr lang="en-GB"/>
        </a:p>
      </dgm:t>
    </dgm:pt>
    <dgm:pt modelId="{B42207AD-9D86-4D2F-B907-9CBBEFAAFC00}" type="sibTrans" cxnId="{2233B48F-AD81-4F74-BAC4-57BC5636D393}">
      <dgm:prSet/>
      <dgm:spPr/>
      <dgm:t>
        <a:bodyPr/>
        <a:lstStyle/>
        <a:p>
          <a:endParaRPr lang="en-GB"/>
        </a:p>
      </dgm:t>
    </dgm:pt>
    <dgm:pt modelId="{7B4088A4-231F-435C-AF1F-209A72B68BBC}">
      <dgm:prSet phldrT="[Text]"/>
      <dgm:spPr/>
      <dgm:t>
        <a:bodyPr/>
        <a:lstStyle/>
        <a:p>
          <a:r>
            <a:rPr lang="en-GB" dirty="0"/>
            <a:t>Individual organisations submit bids for work based on the  collective vision</a:t>
          </a:r>
        </a:p>
      </dgm:t>
    </dgm:pt>
    <dgm:pt modelId="{1E1B6CFB-B87C-44B2-86D8-37EB05EBFA8F}" type="parTrans" cxnId="{93B9F251-75AE-4DB6-9BAC-A794969701AF}">
      <dgm:prSet/>
      <dgm:spPr/>
      <dgm:t>
        <a:bodyPr/>
        <a:lstStyle/>
        <a:p>
          <a:endParaRPr lang="en-GB"/>
        </a:p>
      </dgm:t>
    </dgm:pt>
    <dgm:pt modelId="{FAED7F3D-7D90-4AC4-A3F0-8A87E81CAFC3}" type="sibTrans" cxnId="{93B9F251-75AE-4DB6-9BAC-A794969701AF}">
      <dgm:prSet/>
      <dgm:spPr/>
      <dgm:t>
        <a:bodyPr/>
        <a:lstStyle/>
        <a:p>
          <a:endParaRPr lang="en-GB"/>
        </a:p>
      </dgm:t>
    </dgm:pt>
    <dgm:pt modelId="{63324A0B-60A9-4087-AF7C-9CA778395066}">
      <dgm:prSet phldrT="[Text]"/>
      <dgm:spPr/>
      <dgm:t>
        <a:bodyPr/>
        <a:lstStyle/>
        <a:p>
          <a:r>
            <a:rPr lang="en-GB" dirty="0"/>
            <a:t>Mapping and sharing understanding</a:t>
          </a:r>
        </a:p>
      </dgm:t>
    </dgm:pt>
    <dgm:pt modelId="{CBB8689D-BD1D-4C7F-A145-DBB054DCBFF9}" type="parTrans" cxnId="{2F272C1D-C025-448C-BB33-5D1618F10A2C}">
      <dgm:prSet/>
      <dgm:spPr/>
      <dgm:t>
        <a:bodyPr/>
        <a:lstStyle/>
        <a:p>
          <a:endParaRPr lang="en-GB"/>
        </a:p>
      </dgm:t>
    </dgm:pt>
    <dgm:pt modelId="{84C50003-1F8E-45EF-BED2-AEDEC64F4C7D}" type="sibTrans" cxnId="{2F272C1D-C025-448C-BB33-5D1618F10A2C}">
      <dgm:prSet/>
      <dgm:spPr/>
      <dgm:t>
        <a:bodyPr/>
        <a:lstStyle/>
        <a:p>
          <a:endParaRPr lang="en-GB"/>
        </a:p>
      </dgm:t>
    </dgm:pt>
    <dgm:pt modelId="{26C65326-FA83-4E9F-88AA-7715C1842EEC}">
      <dgm:prSet phldrT="[Text]"/>
      <dgm:spPr/>
      <dgm:t>
        <a:bodyPr/>
        <a:lstStyle/>
        <a:p>
          <a:r>
            <a:rPr lang="en-GB" dirty="0"/>
            <a:t>Sharing the learning for the approach</a:t>
          </a:r>
        </a:p>
      </dgm:t>
    </dgm:pt>
    <dgm:pt modelId="{F36BF7F7-1195-49CD-A59F-2E797F441BE0}" type="parTrans" cxnId="{B1B92E8F-C46D-41D2-A1E5-48E6AA157B55}">
      <dgm:prSet/>
      <dgm:spPr/>
      <dgm:t>
        <a:bodyPr/>
        <a:lstStyle/>
        <a:p>
          <a:endParaRPr lang="en-GB"/>
        </a:p>
      </dgm:t>
    </dgm:pt>
    <dgm:pt modelId="{3E8DB2D5-0D32-4974-ACDA-F88BC9AC9694}" type="sibTrans" cxnId="{B1B92E8F-C46D-41D2-A1E5-48E6AA157B55}">
      <dgm:prSet/>
      <dgm:spPr/>
      <dgm:t>
        <a:bodyPr/>
        <a:lstStyle/>
        <a:p>
          <a:endParaRPr lang="en-GB"/>
        </a:p>
      </dgm:t>
    </dgm:pt>
    <dgm:pt modelId="{BD0E26AB-C72E-4179-AB97-F4C7DFA2D4D3}" type="pres">
      <dgm:prSet presAssocID="{FB58EEF2-C893-4349-A8FE-7D08710A49DD}" presName="linearFlow" presStyleCnt="0">
        <dgm:presLayoutVars>
          <dgm:dir/>
          <dgm:animLvl val="lvl"/>
          <dgm:resizeHandles val="exact"/>
        </dgm:presLayoutVars>
      </dgm:prSet>
      <dgm:spPr/>
    </dgm:pt>
    <dgm:pt modelId="{DA2E9CCF-61BF-4FF0-926D-07975E1651D6}" type="pres">
      <dgm:prSet presAssocID="{7C9D5A7D-4594-4618-8086-7D0B9FD7BF2F}" presName="composite" presStyleCnt="0"/>
      <dgm:spPr/>
    </dgm:pt>
    <dgm:pt modelId="{D19D808C-0C35-401F-ABDF-10EB7FC6315C}" type="pres">
      <dgm:prSet presAssocID="{7C9D5A7D-4594-4618-8086-7D0B9FD7BF2F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4F4CC12-0C28-49C1-BBE5-A28E8B8BC2D8}" type="pres">
      <dgm:prSet presAssocID="{7C9D5A7D-4594-4618-8086-7D0B9FD7BF2F}" presName="parSh" presStyleLbl="node1" presStyleIdx="0" presStyleCnt="3"/>
      <dgm:spPr/>
    </dgm:pt>
    <dgm:pt modelId="{8F72357C-9FA5-4296-9D8D-5DACA287AE38}" type="pres">
      <dgm:prSet presAssocID="{7C9D5A7D-4594-4618-8086-7D0B9FD7BF2F}" presName="desTx" presStyleLbl="fgAcc1" presStyleIdx="0" presStyleCnt="3">
        <dgm:presLayoutVars>
          <dgm:bulletEnabled val="1"/>
        </dgm:presLayoutVars>
      </dgm:prSet>
      <dgm:spPr/>
    </dgm:pt>
    <dgm:pt modelId="{6F75C9C1-44C2-4AA8-9265-73EA264423F1}" type="pres">
      <dgm:prSet presAssocID="{365C8072-F754-4D1F-900C-4ED3F8B69D70}" presName="sibTrans" presStyleLbl="sibTrans2D1" presStyleIdx="0" presStyleCnt="2"/>
      <dgm:spPr/>
    </dgm:pt>
    <dgm:pt modelId="{FF7BA578-A88B-47AA-BA55-4ED117C82C06}" type="pres">
      <dgm:prSet presAssocID="{365C8072-F754-4D1F-900C-4ED3F8B69D70}" presName="connTx" presStyleLbl="sibTrans2D1" presStyleIdx="0" presStyleCnt="2"/>
      <dgm:spPr/>
    </dgm:pt>
    <dgm:pt modelId="{372EECA5-6FCB-45E7-B7C2-A4732FF5A850}" type="pres">
      <dgm:prSet presAssocID="{9F1E511C-C0EE-450C-A6D3-724096152342}" presName="composite" presStyleCnt="0"/>
      <dgm:spPr/>
    </dgm:pt>
    <dgm:pt modelId="{1348A350-4D12-40B1-94D4-25DCEFFE0FC3}" type="pres">
      <dgm:prSet presAssocID="{9F1E511C-C0EE-450C-A6D3-724096152342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5EDFD721-6C81-4EDA-A965-F49DE6298A0D}" type="pres">
      <dgm:prSet presAssocID="{9F1E511C-C0EE-450C-A6D3-724096152342}" presName="parSh" presStyleLbl="node1" presStyleIdx="1" presStyleCnt="3"/>
      <dgm:spPr/>
    </dgm:pt>
    <dgm:pt modelId="{31B9D0EC-6344-4BED-BBF6-B70C746BED7E}" type="pres">
      <dgm:prSet presAssocID="{9F1E511C-C0EE-450C-A6D3-724096152342}" presName="desTx" presStyleLbl="fgAcc1" presStyleIdx="1" presStyleCnt="3" custScaleX="118606">
        <dgm:presLayoutVars>
          <dgm:bulletEnabled val="1"/>
        </dgm:presLayoutVars>
      </dgm:prSet>
      <dgm:spPr/>
    </dgm:pt>
    <dgm:pt modelId="{BA1DC44E-0F9F-4CC2-86E9-CE60EA2A8130}" type="pres">
      <dgm:prSet presAssocID="{19F65C91-36D1-454D-AE7C-EDABFE80F7F4}" presName="sibTrans" presStyleLbl="sibTrans2D1" presStyleIdx="1" presStyleCnt="2"/>
      <dgm:spPr/>
    </dgm:pt>
    <dgm:pt modelId="{2F3D3F25-1C1B-4AB7-8B63-B687A43ADBDD}" type="pres">
      <dgm:prSet presAssocID="{19F65C91-36D1-454D-AE7C-EDABFE80F7F4}" presName="connTx" presStyleLbl="sibTrans2D1" presStyleIdx="1" presStyleCnt="2"/>
      <dgm:spPr/>
    </dgm:pt>
    <dgm:pt modelId="{8579253E-3778-491A-98A7-51A82262A429}" type="pres">
      <dgm:prSet presAssocID="{B4AAA09D-18BF-4F83-A920-1AFDA246EEE3}" presName="composite" presStyleCnt="0"/>
      <dgm:spPr/>
    </dgm:pt>
    <dgm:pt modelId="{16440851-A006-4B20-B5E3-52A8BBA28C40}" type="pres">
      <dgm:prSet presAssocID="{B4AAA09D-18BF-4F83-A920-1AFDA246EEE3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0F30A77C-E0C5-4AB7-BC99-A3BD903ABEE6}" type="pres">
      <dgm:prSet presAssocID="{B4AAA09D-18BF-4F83-A920-1AFDA246EEE3}" presName="parSh" presStyleLbl="node1" presStyleIdx="2" presStyleCnt="3"/>
      <dgm:spPr/>
    </dgm:pt>
    <dgm:pt modelId="{5B1DBA7B-A097-42B0-B443-D2962837FCE6}" type="pres">
      <dgm:prSet presAssocID="{B4AAA09D-18BF-4F83-A920-1AFDA246EEE3}" presName="desTx" presStyleLbl="fgAcc1" presStyleIdx="2" presStyleCnt="3">
        <dgm:presLayoutVars>
          <dgm:bulletEnabled val="1"/>
        </dgm:presLayoutVars>
      </dgm:prSet>
      <dgm:spPr/>
    </dgm:pt>
  </dgm:ptLst>
  <dgm:cxnLst>
    <dgm:cxn modelId="{2F272C1D-C025-448C-BB33-5D1618F10A2C}" srcId="{9F1E511C-C0EE-450C-A6D3-724096152342}" destId="{63324A0B-60A9-4087-AF7C-9CA778395066}" srcOrd="1" destOrd="0" parTransId="{CBB8689D-BD1D-4C7F-A145-DBB054DCBFF9}" sibTransId="{84C50003-1F8E-45EF-BED2-AEDEC64F4C7D}"/>
    <dgm:cxn modelId="{D6D28F24-4B1A-490A-97DF-D00CA84D7ECD}" type="presOf" srcId="{B4AAA09D-18BF-4F83-A920-1AFDA246EEE3}" destId="{0F30A77C-E0C5-4AB7-BC99-A3BD903ABEE6}" srcOrd="1" destOrd="0" presId="urn:microsoft.com/office/officeart/2005/8/layout/process3"/>
    <dgm:cxn modelId="{E6CD0735-ADB7-4335-A854-1E709490C211}" srcId="{FB58EEF2-C893-4349-A8FE-7D08710A49DD}" destId="{7C9D5A7D-4594-4618-8086-7D0B9FD7BF2F}" srcOrd="0" destOrd="0" parTransId="{6070395D-19CA-4361-8E7B-FBF59B20BB2A}" sibTransId="{365C8072-F754-4D1F-900C-4ED3F8B69D70}"/>
    <dgm:cxn modelId="{01B8043D-8127-486E-B9DA-6F6BC6AC1F95}" srcId="{FB58EEF2-C893-4349-A8FE-7D08710A49DD}" destId="{9F1E511C-C0EE-450C-A6D3-724096152342}" srcOrd="1" destOrd="0" parTransId="{1F56D5C0-CB0A-446C-AF19-399DFA7BFAE4}" sibTransId="{19F65C91-36D1-454D-AE7C-EDABFE80F7F4}"/>
    <dgm:cxn modelId="{96AA6864-EA84-4424-AC15-62DC271CC546}" type="presOf" srcId="{26C65326-FA83-4E9F-88AA-7715C1842EEC}" destId="{31B9D0EC-6344-4BED-BBF6-B70C746BED7E}" srcOrd="0" destOrd="2" presId="urn:microsoft.com/office/officeart/2005/8/layout/process3"/>
    <dgm:cxn modelId="{38F6C169-6C1D-428A-8761-564B707FEC83}" type="presOf" srcId="{FB58EEF2-C893-4349-A8FE-7D08710A49DD}" destId="{BD0E26AB-C72E-4179-AB97-F4C7DFA2D4D3}" srcOrd="0" destOrd="0" presId="urn:microsoft.com/office/officeart/2005/8/layout/process3"/>
    <dgm:cxn modelId="{93B9F251-75AE-4DB6-9BAC-A794969701AF}" srcId="{B4AAA09D-18BF-4F83-A920-1AFDA246EEE3}" destId="{7B4088A4-231F-435C-AF1F-209A72B68BBC}" srcOrd="0" destOrd="0" parTransId="{1E1B6CFB-B87C-44B2-86D8-37EB05EBFA8F}" sibTransId="{FAED7F3D-7D90-4AC4-A3F0-8A87E81CAFC3}"/>
    <dgm:cxn modelId="{BC070459-081E-44DC-8119-CC60BCAFDE08}" type="presOf" srcId="{19F65C91-36D1-454D-AE7C-EDABFE80F7F4}" destId="{2F3D3F25-1C1B-4AB7-8B63-B687A43ADBDD}" srcOrd="1" destOrd="0" presId="urn:microsoft.com/office/officeart/2005/8/layout/process3"/>
    <dgm:cxn modelId="{B334DA80-EE07-4873-BEB5-65CCD4808E68}" type="presOf" srcId="{7C9D5A7D-4594-4618-8086-7D0B9FD7BF2F}" destId="{44F4CC12-0C28-49C1-BBE5-A28E8B8BC2D8}" srcOrd="1" destOrd="0" presId="urn:microsoft.com/office/officeart/2005/8/layout/process3"/>
    <dgm:cxn modelId="{3584C083-EBDA-4FA0-B80B-B8D1F584F69B}" type="presOf" srcId="{365C8072-F754-4D1F-900C-4ED3F8B69D70}" destId="{FF7BA578-A88B-47AA-BA55-4ED117C82C06}" srcOrd="1" destOrd="0" presId="urn:microsoft.com/office/officeart/2005/8/layout/process3"/>
    <dgm:cxn modelId="{D9962F85-52C2-4698-9FEB-BD58AF016079}" type="presOf" srcId="{63324A0B-60A9-4087-AF7C-9CA778395066}" destId="{31B9D0EC-6344-4BED-BBF6-B70C746BED7E}" srcOrd="0" destOrd="1" presId="urn:microsoft.com/office/officeart/2005/8/layout/process3"/>
    <dgm:cxn modelId="{3270E489-9319-4D98-B606-2C423F146D01}" type="presOf" srcId="{B4AAA09D-18BF-4F83-A920-1AFDA246EEE3}" destId="{16440851-A006-4B20-B5E3-52A8BBA28C40}" srcOrd="0" destOrd="0" presId="urn:microsoft.com/office/officeart/2005/8/layout/process3"/>
    <dgm:cxn modelId="{D26F8F8A-9CF4-4A4F-ADAC-EE0D698EF281}" srcId="{7C9D5A7D-4594-4618-8086-7D0B9FD7BF2F}" destId="{6A158D12-0AD4-49A2-B512-64DC34860BF9}" srcOrd="1" destOrd="0" parTransId="{C5592A7E-6763-4461-A268-A09CECEAA2EA}" sibTransId="{8CEB9490-FED8-4E40-BE1B-6DD6649CD705}"/>
    <dgm:cxn modelId="{F7A0F08A-CB43-4959-9E36-38C8F4F377E8}" srcId="{9F1E511C-C0EE-450C-A6D3-724096152342}" destId="{4ADBCB7D-791F-46F3-8C73-000147BB6022}" srcOrd="0" destOrd="0" parTransId="{9E8F300E-EAA0-4DD7-89D5-E538C8287A5E}" sibTransId="{A8565582-CE44-4AB8-BCED-7558B9AA816D}"/>
    <dgm:cxn modelId="{2D88FC8C-69AE-436B-96AD-198B3782C6AD}" type="presOf" srcId="{4ADBCB7D-791F-46F3-8C73-000147BB6022}" destId="{31B9D0EC-6344-4BED-BBF6-B70C746BED7E}" srcOrd="0" destOrd="0" presId="urn:microsoft.com/office/officeart/2005/8/layout/process3"/>
    <dgm:cxn modelId="{B1B92E8F-C46D-41D2-A1E5-48E6AA157B55}" srcId="{9F1E511C-C0EE-450C-A6D3-724096152342}" destId="{26C65326-FA83-4E9F-88AA-7715C1842EEC}" srcOrd="2" destOrd="0" parTransId="{F36BF7F7-1195-49CD-A59F-2E797F441BE0}" sibTransId="{3E8DB2D5-0D32-4974-ACDA-F88BC9AC9694}"/>
    <dgm:cxn modelId="{2233B48F-AD81-4F74-BAC4-57BC5636D393}" srcId="{FB58EEF2-C893-4349-A8FE-7D08710A49DD}" destId="{B4AAA09D-18BF-4F83-A920-1AFDA246EEE3}" srcOrd="2" destOrd="0" parTransId="{860B342C-80DD-4402-AE7D-AB88BA8DF739}" sibTransId="{B42207AD-9D86-4D2F-B907-9CBBEFAAFC00}"/>
    <dgm:cxn modelId="{5FB17C90-A5B4-4BF4-8103-D647787A6219}" type="presOf" srcId="{6A158D12-0AD4-49A2-B512-64DC34860BF9}" destId="{8F72357C-9FA5-4296-9D8D-5DACA287AE38}" srcOrd="0" destOrd="1" presId="urn:microsoft.com/office/officeart/2005/8/layout/process3"/>
    <dgm:cxn modelId="{D69699AA-1203-43F7-B9C7-2081F3B6B175}" type="presOf" srcId="{7C9D5A7D-4594-4618-8086-7D0B9FD7BF2F}" destId="{D19D808C-0C35-401F-ABDF-10EB7FC6315C}" srcOrd="0" destOrd="0" presId="urn:microsoft.com/office/officeart/2005/8/layout/process3"/>
    <dgm:cxn modelId="{517558AC-220F-4CD8-B5F4-0309C149088E}" type="presOf" srcId="{19F65C91-36D1-454D-AE7C-EDABFE80F7F4}" destId="{BA1DC44E-0F9F-4CC2-86E9-CE60EA2A8130}" srcOrd="0" destOrd="0" presId="urn:microsoft.com/office/officeart/2005/8/layout/process3"/>
    <dgm:cxn modelId="{958D6BBF-01DD-489D-9024-0B65C8D25D68}" type="presOf" srcId="{365C8072-F754-4D1F-900C-4ED3F8B69D70}" destId="{6F75C9C1-44C2-4AA8-9265-73EA264423F1}" srcOrd="0" destOrd="0" presId="urn:microsoft.com/office/officeart/2005/8/layout/process3"/>
    <dgm:cxn modelId="{73EA66C2-77FC-4DAC-B7A0-854E527D32F7}" type="presOf" srcId="{7B4088A4-231F-435C-AF1F-209A72B68BBC}" destId="{5B1DBA7B-A097-42B0-B443-D2962837FCE6}" srcOrd="0" destOrd="0" presId="urn:microsoft.com/office/officeart/2005/8/layout/process3"/>
    <dgm:cxn modelId="{BCEE6DD2-E65A-4200-A896-FD8828DB4147}" srcId="{7C9D5A7D-4594-4618-8086-7D0B9FD7BF2F}" destId="{7470FB61-43BC-469D-9106-BD369E9A5B90}" srcOrd="0" destOrd="0" parTransId="{03611FAF-7F9C-41AE-96E3-FBA7E4235C34}" sibTransId="{0E182DE4-C0D5-4760-822F-16D900B762DB}"/>
    <dgm:cxn modelId="{AA5398DE-23C1-47AA-B3F1-B95F916EB2CE}" type="presOf" srcId="{9F1E511C-C0EE-450C-A6D3-724096152342}" destId="{5EDFD721-6C81-4EDA-A965-F49DE6298A0D}" srcOrd="1" destOrd="0" presId="urn:microsoft.com/office/officeart/2005/8/layout/process3"/>
    <dgm:cxn modelId="{BC08C3FB-98AB-49D7-A027-2E402A2E57D6}" type="presOf" srcId="{9F1E511C-C0EE-450C-A6D3-724096152342}" destId="{1348A350-4D12-40B1-94D4-25DCEFFE0FC3}" srcOrd="0" destOrd="0" presId="urn:microsoft.com/office/officeart/2005/8/layout/process3"/>
    <dgm:cxn modelId="{7B79EAFF-03F0-4665-BD24-94FDEB755C79}" type="presOf" srcId="{7470FB61-43BC-469D-9106-BD369E9A5B90}" destId="{8F72357C-9FA5-4296-9D8D-5DACA287AE38}" srcOrd="0" destOrd="0" presId="urn:microsoft.com/office/officeart/2005/8/layout/process3"/>
    <dgm:cxn modelId="{CD814C27-7AD5-4546-823F-10B716C0DBC8}" type="presParOf" srcId="{BD0E26AB-C72E-4179-AB97-F4C7DFA2D4D3}" destId="{DA2E9CCF-61BF-4FF0-926D-07975E1651D6}" srcOrd="0" destOrd="0" presId="urn:microsoft.com/office/officeart/2005/8/layout/process3"/>
    <dgm:cxn modelId="{234CC6E7-5D8A-42F7-A6B3-F296DA984A27}" type="presParOf" srcId="{DA2E9CCF-61BF-4FF0-926D-07975E1651D6}" destId="{D19D808C-0C35-401F-ABDF-10EB7FC6315C}" srcOrd="0" destOrd="0" presId="urn:microsoft.com/office/officeart/2005/8/layout/process3"/>
    <dgm:cxn modelId="{2E9E1295-B729-4C2C-8972-8B51C662BF55}" type="presParOf" srcId="{DA2E9CCF-61BF-4FF0-926D-07975E1651D6}" destId="{44F4CC12-0C28-49C1-BBE5-A28E8B8BC2D8}" srcOrd="1" destOrd="0" presId="urn:microsoft.com/office/officeart/2005/8/layout/process3"/>
    <dgm:cxn modelId="{984575A2-19C3-4C45-B451-9435E35C224F}" type="presParOf" srcId="{DA2E9CCF-61BF-4FF0-926D-07975E1651D6}" destId="{8F72357C-9FA5-4296-9D8D-5DACA287AE38}" srcOrd="2" destOrd="0" presId="urn:microsoft.com/office/officeart/2005/8/layout/process3"/>
    <dgm:cxn modelId="{03B51B56-7DAB-427A-AF89-4162ACF9862A}" type="presParOf" srcId="{BD0E26AB-C72E-4179-AB97-F4C7DFA2D4D3}" destId="{6F75C9C1-44C2-4AA8-9265-73EA264423F1}" srcOrd="1" destOrd="0" presId="urn:microsoft.com/office/officeart/2005/8/layout/process3"/>
    <dgm:cxn modelId="{ADBD5379-80B3-4F61-A6FE-7CF81FEC48FC}" type="presParOf" srcId="{6F75C9C1-44C2-4AA8-9265-73EA264423F1}" destId="{FF7BA578-A88B-47AA-BA55-4ED117C82C06}" srcOrd="0" destOrd="0" presId="urn:microsoft.com/office/officeart/2005/8/layout/process3"/>
    <dgm:cxn modelId="{DBC090A0-B780-47B9-837F-9DA6256D0DD8}" type="presParOf" srcId="{BD0E26AB-C72E-4179-AB97-F4C7DFA2D4D3}" destId="{372EECA5-6FCB-45E7-B7C2-A4732FF5A850}" srcOrd="2" destOrd="0" presId="urn:microsoft.com/office/officeart/2005/8/layout/process3"/>
    <dgm:cxn modelId="{1757FE76-1334-41F0-AA2B-8552DAFE017B}" type="presParOf" srcId="{372EECA5-6FCB-45E7-B7C2-A4732FF5A850}" destId="{1348A350-4D12-40B1-94D4-25DCEFFE0FC3}" srcOrd="0" destOrd="0" presId="urn:microsoft.com/office/officeart/2005/8/layout/process3"/>
    <dgm:cxn modelId="{D58139C3-EEEE-451C-922D-8C1A30DFCBB8}" type="presParOf" srcId="{372EECA5-6FCB-45E7-B7C2-A4732FF5A850}" destId="{5EDFD721-6C81-4EDA-A965-F49DE6298A0D}" srcOrd="1" destOrd="0" presId="urn:microsoft.com/office/officeart/2005/8/layout/process3"/>
    <dgm:cxn modelId="{EABBCFF4-0E34-46C2-90DB-D0CBA8E3EFF4}" type="presParOf" srcId="{372EECA5-6FCB-45E7-B7C2-A4732FF5A850}" destId="{31B9D0EC-6344-4BED-BBF6-B70C746BED7E}" srcOrd="2" destOrd="0" presId="urn:microsoft.com/office/officeart/2005/8/layout/process3"/>
    <dgm:cxn modelId="{98A17B55-FDFC-4B74-BDC2-71C4FA9D6219}" type="presParOf" srcId="{BD0E26AB-C72E-4179-AB97-F4C7DFA2D4D3}" destId="{BA1DC44E-0F9F-4CC2-86E9-CE60EA2A8130}" srcOrd="3" destOrd="0" presId="urn:microsoft.com/office/officeart/2005/8/layout/process3"/>
    <dgm:cxn modelId="{6BA3A352-5A6F-4B3D-AC55-A45DDC001E19}" type="presParOf" srcId="{BA1DC44E-0F9F-4CC2-86E9-CE60EA2A8130}" destId="{2F3D3F25-1C1B-4AB7-8B63-B687A43ADBDD}" srcOrd="0" destOrd="0" presId="urn:microsoft.com/office/officeart/2005/8/layout/process3"/>
    <dgm:cxn modelId="{16BEFFA2-0B22-4546-A1C9-D4A4E246BC2B}" type="presParOf" srcId="{BD0E26AB-C72E-4179-AB97-F4C7DFA2D4D3}" destId="{8579253E-3778-491A-98A7-51A82262A429}" srcOrd="4" destOrd="0" presId="urn:microsoft.com/office/officeart/2005/8/layout/process3"/>
    <dgm:cxn modelId="{01246BD6-BFDA-468A-8650-B31A13FCA22C}" type="presParOf" srcId="{8579253E-3778-491A-98A7-51A82262A429}" destId="{16440851-A006-4B20-B5E3-52A8BBA28C40}" srcOrd="0" destOrd="0" presId="urn:microsoft.com/office/officeart/2005/8/layout/process3"/>
    <dgm:cxn modelId="{8C790E40-A917-4F52-A284-95F98874FF56}" type="presParOf" srcId="{8579253E-3778-491A-98A7-51A82262A429}" destId="{0F30A77C-E0C5-4AB7-BC99-A3BD903ABEE6}" srcOrd="1" destOrd="0" presId="urn:microsoft.com/office/officeart/2005/8/layout/process3"/>
    <dgm:cxn modelId="{C7ECFC10-0CA4-4F15-BC0B-9956E514AF01}" type="presParOf" srcId="{8579253E-3778-491A-98A7-51A82262A429}" destId="{5B1DBA7B-A097-42B0-B443-D2962837FCE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B9B157-B2B7-4B59-937D-CD8668AB4D1E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E4009308-120B-4B5C-A291-44E16A5B4B5B}">
      <dgm:prSet phldrT="[Text]"/>
      <dgm:spPr/>
      <dgm:t>
        <a:bodyPr/>
        <a:lstStyle/>
        <a:p>
          <a:r>
            <a:rPr lang="en-GB" dirty="0"/>
            <a:t>Session 1</a:t>
          </a:r>
        </a:p>
      </dgm:t>
    </dgm:pt>
    <dgm:pt modelId="{F644401D-660A-4139-B5BF-6D94FC56F0FF}" type="parTrans" cxnId="{212CAD17-DECA-4272-B1E8-0928088CD66F}">
      <dgm:prSet/>
      <dgm:spPr/>
      <dgm:t>
        <a:bodyPr/>
        <a:lstStyle/>
        <a:p>
          <a:endParaRPr lang="en-GB"/>
        </a:p>
      </dgm:t>
    </dgm:pt>
    <dgm:pt modelId="{C4984E51-BBCB-495C-A900-B19BB9BB7788}" type="sibTrans" cxnId="{212CAD17-DECA-4272-B1E8-0928088CD66F}">
      <dgm:prSet/>
      <dgm:spPr/>
      <dgm:t>
        <a:bodyPr/>
        <a:lstStyle/>
        <a:p>
          <a:endParaRPr lang="en-GB"/>
        </a:p>
      </dgm:t>
    </dgm:pt>
    <dgm:pt modelId="{34C0A357-27D0-40D7-9D80-13CF1F62CF8A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Introductions</a:t>
          </a:r>
          <a:endParaRPr lang="en-GB" dirty="0"/>
        </a:p>
      </dgm:t>
    </dgm:pt>
    <dgm:pt modelId="{A8CE2FB8-656E-47E3-AA3A-88C318C353A2}" type="parTrans" cxnId="{32A59EF3-4777-41BD-8D07-ACE6325DDE5C}">
      <dgm:prSet/>
      <dgm:spPr/>
      <dgm:t>
        <a:bodyPr/>
        <a:lstStyle/>
        <a:p>
          <a:endParaRPr lang="en-GB"/>
        </a:p>
      </dgm:t>
    </dgm:pt>
    <dgm:pt modelId="{9834EB42-C70C-4DEA-9F1A-E23E7DD4FE7E}" type="sibTrans" cxnId="{32A59EF3-4777-41BD-8D07-ACE6325DDE5C}">
      <dgm:prSet/>
      <dgm:spPr/>
      <dgm:t>
        <a:bodyPr/>
        <a:lstStyle/>
        <a:p>
          <a:endParaRPr lang="en-GB"/>
        </a:p>
      </dgm:t>
    </dgm:pt>
    <dgm:pt modelId="{910F81C1-3F4B-492D-B5B6-B452A17012E4}">
      <dgm:prSet phldrT="[Text]"/>
      <dgm:spPr/>
      <dgm:t>
        <a:bodyPr/>
        <a:lstStyle/>
        <a:p>
          <a:r>
            <a:rPr lang="en-GB" dirty="0"/>
            <a:t>Session 2</a:t>
          </a:r>
        </a:p>
      </dgm:t>
    </dgm:pt>
    <dgm:pt modelId="{9CAB0145-89E1-4C3C-8616-FFD48EE3D76E}" type="parTrans" cxnId="{4182BC9C-F9EB-4FBA-B592-D7044024B524}">
      <dgm:prSet/>
      <dgm:spPr/>
      <dgm:t>
        <a:bodyPr/>
        <a:lstStyle/>
        <a:p>
          <a:endParaRPr lang="en-GB"/>
        </a:p>
      </dgm:t>
    </dgm:pt>
    <dgm:pt modelId="{C76B19BB-83EE-422D-A9D9-3307AF4D6756}" type="sibTrans" cxnId="{4182BC9C-F9EB-4FBA-B592-D7044024B524}">
      <dgm:prSet/>
      <dgm:spPr/>
      <dgm:t>
        <a:bodyPr/>
        <a:lstStyle/>
        <a:p>
          <a:endParaRPr lang="en-GB"/>
        </a:p>
      </dgm:t>
    </dgm:pt>
    <dgm:pt modelId="{1A766A6C-442F-4C3B-876D-9E4BC75A2010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Introductions and reflections from session 1</a:t>
          </a:r>
          <a:endParaRPr lang="en-GB" dirty="0"/>
        </a:p>
      </dgm:t>
    </dgm:pt>
    <dgm:pt modelId="{2FCCFF68-C5AE-4556-8E3E-083B5889790D}" type="parTrans" cxnId="{74A03DA6-E928-4A7D-B746-F6E32C276AEC}">
      <dgm:prSet/>
      <dgm:spPr/>
      <dgm:t>
        <a:bodyPr/>
        <a:lstStyle/>
        <a:p>
          <a:endParaRPr lang="en-GB"/>
        </a:p>
      </dgm:t>
    </dgm:pt>
    <dgm:pt modelId="{DB11ABAD-9F35-4A1F-AE77-34A8E450019E}" type="sibTrans" cxnId="{74A03DA6-E928-4A7D-B746-F6E32C276AEC}">
      <dgm:prSet/>
      <dgm:spPr/>
      <dgm:t>
        <a:bodyPr/>
        <a:lstStyle/>
        <a:p>
          <a:endParaRPr lang="en-GB"/>
        </a:p>
      </dgm:t>
    </dgm:pt>
    <dgm:pt modelId="{CEB30092-FEEF-41FF-AB99-649EDD3799E8}">
      <dgm:prSet phldrT="[Text]"/>
      <dgm:spPr/>
      <dgm:t>
        <a:bodyPr/>
        <a:lstStyle/>
        <a:p>
          <a:r>
            <a:rPr lang="en-GB" dirty="0"/>
            <a:t>Session 3</a:t>
          </a:r>
        </a:p>
      </dgm:t>
    </dgm:pt>
    <dgm:pt modelId="{4A8BFB7E-5A95-458C-B7D6-92DA882BC665}" type="parTrans" cxnId="{68F07B43-E461-42FE-8396-4EC4DC1F6ACD}">
      <dgm:prSet/>
      <dgm:spPr/>
      <dgm:t>
        <a:bodyPr/>
        <a:lstStyle/>
        <a:p>
          <a:endParaRPr lang="en-GB"/>
        </a:p>
      </dgm:t>
    </dgm:pt>
    <dgm:pt modelId="{49DFCF12-335D-4053-B10B-3962620527E2}" type="sibTrans" cxnId="{68F07B43-E461-42FE-8396-4EC4DC1F6ACD}">
      <dgm:prSet/>
      <dgm:spPr/>
      <dgm:t>
        <a:bodyPr/>
        <a:lstStyle/>
        <a:p>
          <a:endParaRPr lang="en-GB"/>
        </a:p>
      </dgm:t>
    </dgm:pt>
    <dgm:pt modelId="{0F132D32-FEA7-4864-994D-8618D2D63106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Planning</a:t>
          </a:r>
          <a:endParaRPr lang="en-GB" dirty="0"/>
        </a:p>
      </dgm:t>
    </dgm:pt>
    <dgm:pt modelId="{F62AB16C-3C32-4584-A118-AC11CD4C6D6D}" type="parTrans" cxnId="{FD5F83EE-F942-4A42-9BD2-98D5280775DB}">
      <dgm:prSet/>
      <dgm:spPr/>
      <dgm:t>
        <a:bodyPr/>
        <a:lstStyle/>
        <a:p>
          <a:endParaRPr lang="en-GB"/>
        </a:p>
      </dgm:t>
    </dgm:pt>
    <dgm:pt modelId="{15B045D6-A0B0-42CD-A082-E82FCEBE1C70}" type="sibTrans" cxnId="{FD5F83EE-F942-4A42-9BD2-98D5280775DB}">
      <dgm:prSet/>
      <dgm:spPr/>
      <dgm:t>
        <a:bodyPr/>
        <a:lstStyle/>
        <a:p>
          <a:endParaRPr lang="en-GB"/>
        </a:p>
      </dgm:t>
    </dgm:pt>
    <dgm:pt modelId="{B339FA41-2A35-4989-BFEB-987DA213BEC2}">
      <dgm:prSet/>
      <dgm:spPr/>
      <dgm:t>
        <a:bodyPr/>
        <a:lstStyle/>
        <a:p>
          <a:r>
            <a:rPr lang="en-GB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Scene setting</a:t>
          </a:r>
          <a:endParaRPr lang="en-GB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gm:t>
    </dgm:pt>
    <dgm:pt modelId="{42131542-0FBB-4235-ADF4-52B580735276}" type="parTrans" cxnId="{BDB17CF7-9DEF-49C7-85F0-B31C82FD0DCE}">
      <dgm:prSet/>
      <dgm:spPr/>
      <dgm:t>
        <a:bodyPr/>
        <a:lstStyle/>
        <a:p>
          <a:endParaRPr lang="en-GB"/>
        </a:p>
      </dgm:t>
    </dgm:pt>
    <dgm:pt modelId="{76DF868F-E6BA-4A6D-B922-4C6A802506B3}" type="sibTrans" cxnId="{BDB17CF7-9DEF-49C7-85F0-B31C82FD0DCE}">
      <dgm:prSet/>
      <dgm:spPr/>
      <dgm:t>
        <a:bodyPr/>
        <a:lstStyle/>
        <a:p>
          <a:endParaRPr lang="en-GB"/>
        </a:p>
      </dgm:t>
    </dgm:pt>
    <dgm:pt modelId="{EEED24B9-9E74-4664-BD50-48DAD3B6AB41}">
      <dgm:prSet/>
      <dgm:spPr/>
      <dgm:t>
        <a:bodyPr/>
        <a:lstStyle/>
        <a:p>
          <a:r>
            <a:rPr lang="en-GB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Vision</a:t>
          </a:r>
          <a:endParaRPr lang="en-GB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gm:t>
    </dgm:pt>
    <dgm:pt modelId="{2EBEF088-CD62-439C-AEBD-FCB1AD1661C2}" type="parTrans" cxnId="{0903CBB4-8458-4453-958A-97968C3DCC73}">
      <dgm:prSet/>
      <dgm:spPr/>
      <dgm:t>
        <a:bodyPr/>
        <a:lstStyle/>
        <a:p>
          <a:endParaRPr lang="en-GB"/>
        </a:p>
      </dgm:t>
    </dgm:pt>
    <dgm:pt modelId="{5C3B272D-AAA6-4A45-B6F8-C15BCED357E9}" type="sibTrans" cxnId="{0903CBB4-8458-4453-958A-97968C3DCC73}">
      <dgm:prSet/>
      <dgm:spPr/>
      <dgm:t>
        <a:bodyPr/>
        <a:lstStyle/>
        <a:p>
          <a:endParaRPr lang="en-GB"/>
        </a:p>
      </dgm:t>
    </dgm:pt>
    <dgm:pt modelId="{AC12A13A-C970-4267-B6FE-5107DDA277DB}">
      <dgm:prSet/>
      <dgm:spPr/>
      <dgm:t>
        <a:bodyPr/>
        <a:lstStyle/>
        <a:p>
          <a:r>
            <a:rPr lang="en-GB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Collaboration principles</a:t>
          </a:r>
          <a:endParaRPr lang="en-GB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gm:t>
    </dgm:pt>
    <dgm:pt modelId="{DCE0980F-5D9D-44FE-9219-0D352F9364FB}" type="parTrans" cxnId="{9A50B513-B6AC-4C45-9E9D-36DD7B11086C}">
      <dgm:prSet/>
      <dgm:spPr/>
      <dgm:t>
        <a:bodyPr/>
        <a:lstStyle/>
        <a:p>
          <a:endParaRPr lang="en-GB"/>
        </a:p>
      </dgm:t>
    </dgm:pt>
    <dgm:pt modelId="{B8ABADB5-BDE1-4322-A5F4-6F885DDFD3B6}" type="sibTrans" cxnId="{9A50B513-B6AC-4C45-9E9D-36DD7B11086C}">
      <dgm:prSet/>
      <dgm:spPr/>
      <dgm:t>
        <a:bodyPr/>
        <a:lstStyle/>
        <a:p>
          <a:endParaRPr lang="en-GB"/>
        </a:p>
      </dgm:t>
    </dgm:pt>
    <dgm:pt modelId="{CAD4F6F1-95C5-4BDA-B0EF-2F41923F17D0}">
      <dgm:prSet/>
      <dgm:spPr/>
      <dgm:t>
        <a:bodyPr/>
        <a:lstStyle/>
        <a:p>
          <a:r>
            <a:rPr lang="en-GB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Mapping – what’s happening, working, not working, missing</a:t>
          </a:r>
        </a:p>
      </dgm:t>
    </dgm:pt>
    <dgm:pt modelId="{B3AD95F4-8AE8-47D6-9595-4DA57050C0A6}" type="parTrans" cxnId="{3181A65B-A58F-4A79-866B-E1B212BE4DA1}">
      <dgm:prSet/>
      <dgm:spPr/>
      <dgm:t>
        <a:bodyPr/>
        <a:lstStyle/>
        <a:p>
          <a:endParaRPr lang="en-GB"/>
        </a:p>
      </dgm:t>
    </dgm:pt>
    <dgm:pt modelId="{A3FB106E-A6FB-47D5-921A-81B02250E926}" type="sibTrans" cxnId="{3181A65B-A58F-4A79-866B-E1B212BE4DA1}">
      <dgm:prSet/>
      <dgm:spPr/>
      <dgm:t>
        <a:bodyPr/>
        <a:lstStyle/>
        <a:p>
          <a:endParaRPr lang="en-GB"/>
        </a:p>
      </dgm:t>
    </dgm:pt>
    <dgm:pt modelId="{0717DF14-9028-49B8-AE91-B1B0D6C7B29F}">
      <dgm:prSet/>
      <dgm:spPr/>
      <dgm:t>
        <a:bodyPr/>
        <a:lstStyle/>
        <a:p>
          <a:r>
            <a:rPr lang="en-GB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What would success look like</a:t>
          </a:r>
          <a:endParaRPr lang="en-GB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gm:t>
    </dgm:pt>
    <dgm:pt modelId="{E9E2B2EA-B797-46F5-BB82-0AAFC6A474C2}" type="parTrans" cxnId="{4BC0AE85-71B7-4B64-A796-16ADC7547A83}">
      <dgm:prSet/>
      <dgm:spPr/>
      <dgm:t>
        <a:bodyPr/>
        <a:lstStyle/>
        <a:p>
          <a:endParaRPr lang="en-GB"/>
        </a:p>
      </dgm:t>
    </dgm:pt>
    <dgm:pt modelId="{BE353A82-6129-404B-8FDF-BD27C7265001}" type="sibTrans" cxnId="{4BC0AE85-71B7-4B64-A796-16ADC7547A83}">
      <dgm:prSet/>
      <dgm:spPr/>
      <dgm:t>
        <a:bodyPr/>
        <a:lstStyle/>
        <a:p>
          <a:endParaRPr lang="en-GB"/>
        </a:p>
      </dgm:t>
    </dgm:pt>
    <dgm:pt modelId="{E8ABC368-6DC2-43BA-B121-F426FA1D3E44}">
      <dgm:prSet/>
      <dgm:spPr/>
      <dgm:t>
        <a:bodyPr/>
        <a:lstStyle/>
        <a:p>
          <a:r>
            <a:rPr lang="en-GB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Strengths and opportunities – what’s needed and who’s best placed to do it</a:t>
          </a:r>
          <a:endParaRPr lang="en-GB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gm:t>
    </dgm:pt>
    <dgm:pt modelId="{AA77FAA5-B425-4DA1-B960-D5B5FDDB91FD}" type="parTrans" cxnId="{4DD9BD61-AECB-4BF6-96E8-0036CA155585}">
      <dgm:prSet/>
      <dgm:spPr/>
      <dgm:t>
        <a:bodyPr/>
        <a:lstStyle/>
        <a:p>
          <a:endParaRPr lang="en-GB"/>
        </a:p>
      </dgm:t>
    </dgm:pt>
    <dgm:pt modelId="{A23C3724-0C3D-400E-BDA9-63C1123A98EF}" type="sibTrans" cxnId="{4DD9BD61-AECB-4BF6-96E8-0036CA155585}">
      <dgm:prSet/>
      <dgm:spPr/>
      <dgm:t>
        <a:bodyPr/>
        <a:lstStyle/>
        <a:p>
          <a:endParaRPr lang="en-GB"/>
        </a:p>
      </dgm:t>
    </dgm:pt>
    <dgm:pt modelId="{8DB6CA75-C8CA-49A9-A9FD-AA18AA650ACB}">
      <dgm:prSet/>
      <dgm:spPr/>
      <dgm:t>
        <a:bodyPr/>
        <a:lstStyle/>
        <a:p>
          <a:r>
            <a:rPr lang="en-GB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How projects could develop over time</a:t>
          </a:r>
        </a:p>
      </dgm:t>
    </dgm:pt>
    <dgm:pt modelId="{227D7FAA-6A68-4B61-A881-3ED09FDAC1A5}" type="parTrans" cxnId="{0A274EC0-5A20-4F7A-9B49-8BCB1C6605A5}">
      <dgm:prSet/>
      <dgm:spPr/>
      <dgm:t>
        <a:bodyPr/>
        <a:lstStyle/>
        <a:p>
          <a:endParaRPr lang="en-GB"/>
        </a:p>
      </dgm:t>
    </dgm:pt>
    <dgm:pt modelId="{4918CB1E-C3C9-4F11-953B-FE4927F47D02}" type="sibTrans" cxnId="{0A274EC0-5A20-4F7A-9B49-8BCB1C6605A5}">
      <dgm:prSet/>
      <dgm:spPr/>
      <dgm:t>
        <a:bodyPr/>
        <a:lstStyle/>
        <a:p>
          <a:endParaRPr lang="en-GB"/>
        </a:p>
      </dgm:t>
    </dgm:pt>
    <dgm:pt modelId="{6A248D59-4E0B-4EC2-894C-DDD440FB681F}">
      <dgm:prSet/>
      <dgm:spPr/>
      <dgm:t>
        <a:bodyPr/>
        <a:lstStyle/>
        <a:p>
          <a:r>
            <a:rPr lang="en-GB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Sustainability</a:t>
          </a:r>
          <a:endParaRPr lang="en-GB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gm:t>
    </dgm:pt>
    <dgm:pt modelId="{037E0C06-37CA-4A7C-9A8B-9654B985170A}" type="parTrans" cxnId="{C8FD82E9-0E3D-41CB-8308-FE66F4C28996}">
      <dgm:prSet/>
      <dgm:spPr/>
      <dgm:t>
        <a:bodyPr/>
        <a:lstStyle/>
        <a:p>
          <a:endParaRPr lang="en-GB"/>
        </a:p>
      </dgm:t>
    </dgm:pt>
    <dgm:pt modelId="{E55BF3CC-02A1-4C88-81BE-9DE1ECA32348}" type="sibTrans" cxnId="{C8FD82E9-0E3D-41CB-8308-FE66F4C28996}">
      <dgm:prSet/>
      <dgm:spPr/>
      <dgm:t>
        <a:bodyPr/>
        <a:lstStyle/>
        <a:p>
          <a:endParaRPr lang="en-GB"/>
        </a:p>
      </dgm:t>
    </dgm:pt>
    <dgm:pt modelId="{BB78D130-9705-4C9B-AA92-49DE091FCF9C}">
      <dgm:prSet/>
      <dgm:spPr/>
      <dgm:t>
        <a:bodyPr/>
        <a:lstStyle/>
        <a:p>
          <a:r>
            <a:rPr lang="en-GB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Monitoring</a:t>
          </a:r>
        </a:p>
      </dgm:t>
    </dgm:pt>
    <dgm:pt modelId="{1DE03D67-D455-4EE8-ACF0-D8829E185EC0}" type="parTrans" cxnId="{7AD599F0-027F-48CB-823A-515ED3BCB776}">
      <dgm:prSet/>
      <dgm:spPr/>
      <dgm:t>
        <a:bodyPr/>
        <a:lstStyle/>
        <a:p>
          <a:endParaRPr lang="en-GB"/>
        </a:p>
      </dgm:t>
    </dgm:pt>
    <dgm:pt modelId="{5A473BE9-C7F6-4B27-AABB-A73064502FAE}" type="sibTrans" cxnId="{7AD599F0-027F-48CB-823A-515ED3BCB776}">
      <dgm:prSet/>
      <dgm:spPr/>
      <dgm:t>
        <a:bodyPr/>
        <a:lstStyle/>
        <a:p>
          <a:endParaRPr lang="en-GB"/>
        </a:p>
      </dgm:t>
    </dgm:pt>
    <dgm:pt modelId="{08F54EF2-486B-4FF5-8AF1-6771A001DF8F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dirty="0"/>
            <a:t>Introductions and reflections from session 2</a:t>
          </a:r>
        </a:p>
      </dgm:t>
    </dgm:pt>
    <dgm:pt modelId="{E077A044-105C-4220-A90E-6A1D7E5477E5}" type="parTrans" cxnId="{5EFA7745-C7B6-4DA8-9B01-0E9E84838E93}">
      <dgm:prSet/>
      <dgm:spPr/>
      <dgm:t>
        <a:bodyPr/>
        <a:lstStyle/>
        <a:p>
          <a:endParaRPr lang="en-GB"/>
        </a:p>
      </dgm:t>
    </dgm:pt>
    <dgm:pt modelId="{A242C509-A8EA-440D-8D66-4B060C1076F6}" type="sibTrans" cxnId="{5EFA7745-C7B6-4DA8-9B01-0E9E84838E93}">
      <dgm:prSet/>
      <dgm:spPr/>
      <dgm:t>
        <a:bodyPr/>
        <a:lstStyle/>
        <a:p>
          <a:endParaRPr lang="en-GB"/>
        </a:p>
      </dgm:t>
    </dgm:pt>
    <dgm:pt modelId="{DA11E789-2E6F-47C5-9605-F2F310F56C04}" type="pres">
      <dgm:prSet presAssocID="{A4B9B157-B2B7-4B59-937D-CD8668AB4D1E}" presName="Name0" presStyleCnt="0">
        <dgm:presLayoutVars>
          <dgm:dir/>
          <dgm:animLvl val="lvl"/>
          <dgm:resizeHandles val="exact"/>
        </dgm:presLayoutVars>
      </dgm:prSet>
      <dgm:spPr/>
    </dgm:pt>
    <dgm:pt modelId="{0278116E-7DF0-4BAB-9811-75546F01F93C}" type="pres">
      <dgm:prSet presAssocID="{E4009308-120B-4B5C-A291-44E16A5B4B5B}" presName="composite" presStyleCnt="0"/>
      <dgm:spPr/>
    </dgm:pt>
    <dgm:pt modelId="{0C734A2D-5755-4BE8-85FC-773B89B5C659}" type="pres">
      <dgm:prSet presAssocID="{E4009308-120B-4B5C-A291-44E16A5B4B5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7BF22C95-EBCE-4B92-9558-C412B1BE8577}" type="pres">
      <dgm:prSet presAssocID="{E4009308-120B-4B5C-A291-44E16A5B4B5B}" presName="desTx" presStyleLbl="alignAccFollowNode1" presStyleIdx="0" presStyleCnt="3">
        <dgm:presLayoutVars>
          <dgm:bulletEnabled val="1"/>
        </dgm:presLayoutVars>
      </dgm:prSet>
      <dgm:spPr/>
    </dgm:pt>
    <dgm:pt modelId="{114D24E9-C51B-4E3F-B43E-471AC3F68B99}" type="pres">
      <dgm:prSet presAssocID="{C4984E51-BBCB-495C-A900-B19BB9BB7788}" presName="space" presStyleCnt="0"/>
      <dgm:spPr/>
    </dgm:pt>
    <dgm:pt modelId="{65C7EAE6-7D6C-45ED-9EDF-609F30C697DC}" type="pres">
      <dgm:prSet presAssocID="{910F81C1-3F4B-492D-B5B6-B452A17012E4}" presName="composite" presStyleCnt="0"/>
      <dgm:spPr/>
    </dgm:pt>
    <dgm:pt modelId="{87F3C5FC-E70C-4653-B902-FA91BB8DC204}" type="pres">
      <dgm:prSet presAssocID="{910F81C1-3F4B-492D-B5B6-B452A17012E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FFB21CE-9DF7-45D1-BC3C-A4B444E046D1}" type="pres">
      <dgm:prSet presAssocID="{910F81C1-3F4B-492D-B5B6-B452A17012E4}" presName="desTx" presStyleLbl="alignAccFollowNode1" presStyleIdx="1" presStyleCnt="3">
        <dgm:presLayoutVars>
          <dgm:bulletEnabled val="1"/>
        </dgm:presLayoutVars>
      </dgm:prSet>
      <dgm:spPr/>
    </dgm:pt>
    <dgm:pt modelId="{092D00B4-EA1D-47AF-B276-CCEC56F792A0}" type="pres">
      <dgm:prSet presAssocID="{C76B19BB-83EE-422D-A9D9-3307AF4D6756}" presName="space" presStyleCnt="0"/>
      <dgm:spPr/>
    </dgm:pt>
    <dgm:pt modelId="{4D079CEC-68F3-432E-A2EB-3EEC6867A78C}" type="pres">
      <dgm:prSet presAssocID="{CEB30092-FEEF-41FF-AB99-649EDD3799E8}" presName="composite" presStyleCnt="0"/>
      <dgm:spPr/>
    </dgm:pt>
    <dgm:pt modelId="{45424668-E132-4BFA-B679-43AB840E2C4C}" type="pres">
      <dgm:prSet presAssocID="{CEB30092-FEEF-41FF-AB99-649EDD3799E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F50C197D-E50D-469F-A5C0-42F509E19B2A}" type="pres">
      <dgm:prSet presAssocID="{CEB30092-FEEF-41FF-AB99-649EDD3799E8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95A8FA01-643E-4623-9A21-C00F31B44599}" type="presOf" srcId="{CEB30092-FEEF-41FF-AB99-649EDD3799E8}" destId="{45424668-E132-4BFA-B679-43AB840E2C4C}" srcOrd="0" destOrd="0" presId="urn:microsoft.com/office/officeart/2005/8/layout/hList1"/>
    <dgm:cxn modelId="{E160EA0A-0C0B-4C46-ABBE-496504C2F80F}" type="presOf" srcId="{A4B9B157-B2B7-4B59-937D-CD8668AB4D1E}" destId="{DA11E789-2E6F-47C5-9605-F2F310F56C04}" srcOrd="0" destOrd="0" presId="urn:microsoft.com/office/officeart/2005/8/layout/hList1"/>
    <dgm:cxn modelId="{E320F60A-0BA3-4032-B233-13B0B7753416}" type="presOf" srcId="{0717DF14-9028-49B8-AE91-B1B0D6C7B29F}" destId="{3FFB21CE-9DF7-45D1-BC3C-A4B444E046D1}" srcOrd="0" destOrd="1" presId="urn:microsoft.com/office/officeart/2005/8/layout/hList1"/>
    <dgm:cxn modelId="{9A50B513-B6AC-4C45-9E9D-36DD7B11086C}" srcId="{E4009308-120B-4B5C-A291-44E16A5B4B5B}" destId="{AC12A13A-C970-4267-B6FE-5107DDA277DB}" srcOrd="3" destOrd="0" parTransId="{DCE0980F-5D9D-44FE-9219-0D352F9364FB}" sibTransId="{B8ABADB5-BDE1-4322-A5F4-6F885DDFD3B6}"/>
    <dgm:cxn modelId="{212CAD17-DECA-4272-B1E8-0928088CD66F}" srcId="{A4B9B157-B2B7-4B59-937D-CD8668AB4D1E}" destId="{E4009308-120B-4B5C-A291-44E16A5B4B5B}" srcOrd="0" destOrd="0" parTransId="{F644401D-660A-4139-B5BF-6D94FC56F0FF}" sibTransId="{C4984E51-BBCB-495C-A900-B19BB9BB7788}"/>
    <dgm:cxn modelId="{FEEC4419-1CFF-4583-805F-FEC3E7D4B4D7}" type="presOf" srcId="{AC12A13A-C970-4267-B6FE-5107DDA277DB}" destId="{7BF22C95-EBCE-4B92-9558-C412B1BE8577}" srcOrd="0" destOrd="3" presId="urn:microsoft.com/office/officeart/2005/8/layout/hList1"/>
    <dgm:cxn modelId="{3B2AB020-D1B7-4188-B082-29B04A3F3162}" type="presOf" srcId="{0F132D32-FEA7-4864-994D-8618D2D63106}" destId="{F50C197D-E50D-469F-A5C0-42F509E19B2A}" srcOrd="0" destOrd="1" presId="urn:microsoft.com/office/officeart/2005/8/layout/hList1"/>
    <dgm:cxn modelId="{576B1835-5061-48EE-B0D9-CB6635407127}" type="presOf" srcId="{E8ABC368-6DC2-43BA-B121-F426FA1D3E44}" destId="{3FFB21CE-9DF7-45D1-BC3C-A4B444E046D1}" srcOrd="0" destOrd="2" presId="urn:microsoft.com/office/officeart/2005/8/layout/hList1"/>
    <dgm:cxn modelId="{3181A65B-A58F-4A79-866B-E1B212BE4DA1}" srcId="{E4009308-120B-4B5C-A291-44E16A5B4B5B}" destId="{CAD4F6F1-95C5-4BDA-B0EF-2F41923F17D0}" srcOrd="4" destOrd="0" parTransId="{B3AD95F4-8AE8-47D6-9595-4DA57050C0A6}" sibTransId="{A3FB106E-A6FB-47D5-921A-81B02250E926}"/>
    <dgm:cxn modelId="{C8078641-0BB1-4593-9807-345A4E7805D7}" type="presOf" srcId="{08F54EF2-486B-4FF5-8AF1-6771A001DF8F}" destId="{F50C197D-E50D-469F-A5C0-42F509E19B2A}" srcOrd="0" destOrd="0" presId="urn:microsoft.com/office/officeart/2005/8/layout/hList1"/>
    <dgm:cxn modelId="{4DD9BD61-AECB-4BF6-96E8-0036CA155585}" srcId="{910F81C1-3F4B-492D-B5B6-B452A17012E4}" destId="{E8ABC368-6DC2-43BA-B121-F426FA1D3E44}" srcOrd="2" destOrd="0" parTransId="{AA77FAA5-B425-4DA1-B960-D5B5FDDB91FD}" sibTransId="{A23C3724-0C3D-400E-BDA9-63C1123A98EF}"/>
    <dgm:cxn modelId="{68F07B43-E461-42FE-8396-4EC4DC1F6ACD}" srcId="{A4B9B157-B2B7-4B59-937D-CD8668AB4D1E}" destId="{CEB30092-FEEF-41FF-AB99-649EDD3799E8}" srcOrd="2" destOrd="0" parTransId="{4A8BFB7E-5A95-458C-B7D6-92DA882BC665}" sibTransId="{49DFCF12-335D-4053-B10B-3962620527E2}"/>
    <dgm:cxn modelId="{5EFA7745-C7B6-4DA8-9B01-0E9E84838E93}" srcId="{CEB30092-FEEF-41FF-AB99-649EDD3799E8}" destId="{08F54EF2-486B-4FF5-8AF1-6771A001DF8F}" srcOrd="0" destOrd="0" parTransId="{E077A044-105C-4220-A90E-6A1D7E5477E5}" sibTransId="{A242C509-A8EA-440D-8D66-4B060C1076F6}"/>
    <dgm:cxn modelId="{0AE7524A-78CE-4C52-9EE7-EC3EC5A69DE7}" type="presOf" srcId="{EEED24B9-9E74-4664-BD50-48DAD3B6AB41}" destId="{7BF22C95-EBCE-4B92-9558-C412B1BE8577}" srcOrd="0" destOrd="2" presId="urn:microsoft.com/office/officeart/2005/8/layout/hList1"/>
    <dgm:cxn modelId="{7DF94E4F-C37E-408E-A24F-129F9E674682}" type="presOf" srcId="{E4009308-120B-4B5C-A291-44E16A5B4B5B}" destId="{0C734A2D-5755-4BE8-85FC-773B89B5C659}" srcOrd="0" destOrd="0" presId="urn:microsoft.com/office/officeart/2005/8/layout/hList1"/>
    <dgm:cxn modelId="{93F9EB7F-ACD4-436B-B9A1-A98D53A874A6}" type="presOf" srcId="{CAD4F6F1-95C5-4BDA-B0EF-2F41923F17D0}" destId="{7BF22C95-EBCE-4B92-9558-C412B1BE8577}" srcOrd="0" destOrd="4" presId="urn:microsoft.com/office/officeart/2005/8/layout/hList1"/>
    <dgm:cxn modelId="{4BC0AE85-71B7-4B64-A796-16ADC7547A83}" srcId="{910F81C1-3F4B-492D-B5B6-B452A17012E4}" destId="{0717DF14-9028-49B8-AE91-B1B0D6C7B29F}" srcOrd="1" destOrd="0" parTransId="{E9E2B2EA-B797-46F5-BB82-0AAFC6A474C2}" sibTransId="{BE353A82-6129-404B-8FDF-BD27C7265001}"/>
    <dgm:cxn modelId="{4182BC9C-F9EB-4FBA-B592-D7044024B524}" srcId="{A4B9B157-B2B7-4B59-937D-CD8668AB4D1E}" destId="{910F81C1-3F4B-492D-B5B6-B452A17012E4}" srcOrd="1" destOrd="0" parTransId="{9CAB0145-89E1-4C3C-8616-FFD48EE3D76E}" sibTransId="{C76B19BB-83EE-422D-A9D9-3307AF4D6756}"/>
    <dgm:cxn modelId="{CA1D65A0-478C-462D-A80B-0477F926BA54}" type="presOf" srcId="{910F81C1-3F4B-492D-B5B6-B452A17012E4}" destId="{87F3C5FC-E70C-4653-B902-FA91BB8DC204}" srcOrd="0" destOrd="0" presId="urn:microsoft.com/office/officeart/2005/8/layout/hList1"/>
    <dgm:cxn modelId="{74A03DA6-E928-4A7D-B746-F6E32C276AEC}" srcId="{910F81C1-3F4B-492D-B5B6-B452A17012E4}" destId="{1A766A6C-442F-4C3B-876D-9E4BC75A2010}" srcOrd="0" destOrd="0" parTransId="{2FCCFF68-C5AE-4556-8E3E-083B5889790D}" sibTransId="{DB11ABAD-9F35-4A1F-AE77-34A8E450019E}"/>
    <dgm:cxn modelId="{42CE14A9-F2E3-4DAE-B972-238FC5300561}" type="presOf" srcId="{34C0A357-27D0-40D7-9D80-13CF1F62CF8A}" destId="{7BF22C95-EBCE-4B92-9558-C412B1BE8577}" srcOrd="0" destOrd="0" presId="urn:microsoft.com/office/officeart/2005/8/layout/hList1"/>
    <dgm:cxn modelId="{0903CBB4-8458-4453-958A-97968C3DCC73}" srcId="{E4009308-120B-4B5C-A291-44E16A5B4B5B}" destId="{EEED24B9-9E74-4664-BD50-48DAD3B6AB41}" srcOrd="2" destOrd="0" parTransId="{2EBEF088-CD62-439C-AEBD-FCB1AD1661C2}" sibTransId="{5C3B272D-AAA6-4A45-B6F8-C15BCED357E9}"/>
    <dgm:cxn modelId="{A3FD44B6-6291-4E42-A9F3-5F2778D61E28}" type="presOf" srcId="{B339FA41-2A35-4989-BFEB-987DA213BEC2}" destId="{7BF22C95-EBCE-4B92-9558-C412B1BE8577}" srcOrd="0" destOrd="1" presId="urn:microsoft.com/office/officeart/2005/8/layout/hList1"/>
    <dgm:cxn modelId="{D5D7AFBA-74CB-457D-B4E8-118F6C3D4968}" type="presOf" srcId="{6A248D59-4E0B-4EC2-894C-DDD440FB681F}" destId="{F50C197D-E50D-469F-A5C0-42F509E19B2A}" srcOrd="0" destOrd="2" presId="urn:microsoft.com/office/officeart/2005/8/layout/hList1"/>
    <dgm:cxn modelId="{0A274EC0-5A20-4F7A-9B49-8BCB1C6605A5}" srcId="{910F81C1-3F4B-492D-B5B6-B452A17012E4}" destId="{8DB6CA75-C8CA-49A9-A9FD-AA18AA650ACB}" srcOrd="3" destOrd="0" parTransId="{227D7FAA-6A68-4B61-A881-3ED09FDAC1A5}" sibTransId="{4918CB1E-C3C9-4F11-953B-FE4927F47D02}"/>
    <dgm:cxn modelId="{3515BDC4-8D21-4082-B96E-913362858C42}" type="presOf" srcId="{8DB6CA75-C8CA-49A9-A9FD-AA18AA650ACB}" destId="{3FFB21CE-9DF7-45D1-BC3C-A4B444E046D1}" srcOrd="0" destOrd="3" presId="urn:microsoft.com/office/officeart/2005/8/layout/hList1"/>
    <dgm:cxn modelId="{CA0240E1-15B7-43BD-ADB2-C4F0AB891514}" type="presOf" srcId="{BB78D130-9705-4C9B-AA92-49DE091FCF9C}" destId="{F50C197D-E50D-469F-A5C0-42F509E19B2A}" srcOrd="0" destOrd="3" presId="urn:microsoft.com/office/officeart/2005/8/layout/hList1"/>
    <dgm:cxn modelId="{C8FD82E9-0E3D-41CB-8308-FE66F4C28996}" srcId="{CEB30092-FEEF-41FF-AB99-649EDD3799E8}" destId="{6A248D59-4E0B-4EC2-894C-DDD440FB681F}" srcOrd="2" destOrd="0" parTransId="{037E0C06-37CA-4A7C-9A8B-9654B985170A}" sibTransId="{E55BF3CC-02A1-4C88-81BE-9DE1ECA32348}"/>
    <dgm:cxn modelId="{FD5F83EE-F942-4A42-9BD2-98D5280775DB}" srcId="{CEB30092-FEEF-41FF-AB99-649EDD3799E8}" destId="{0F132D32-FEA7-4864-994D-8618D2D63106}" srcOrd="1" destOrd="0" parTransId="{F62AB16C-3C32-4584-A118-AC11CD4C6D6D}" sibTransId="{15B045D6-A0B0-42CD-A082-E82FCEBE1C70}"/>
    <dgm:cxn modelId="{7AD599F0-027F-48CB-823A-515ED3BCB776}" srcId="{CEB30092-FEEF-41FF-AB99-649EDD3799E8}" destId="{BB78D130-9705-4C9B-AA92-49DE091FCF9C}" srcOrd="3" destOrd="0" parTransId="{1DE03D67-D455-4EE8-ACF0-D8829E185EC0}" sibTransId="{5A473BE9-C7F6-4B27-AABB-A73064502FAE}"/>
    <dgm:cxn modelId="{32A59EF3-4777-41BD-8D07-ACE6325DDE5C}" srcId="{E4009308-120B-4B5C-A291-44E16A5B4B5B}" destId="{34C0A357-27D0-40D7-9D80-13CF1F62CF8A}" srcOrd="0" destOrd="0" parTransId="{A8CE2FB8-656E-47E3-AA3A-88C318C353A2}" sibTransId="{9834EB42-C70C-4DEA-9F1A-E23E7DD4FE7E}"/>
    <dgm:cxn modelId="{BDB17CF7-9DEF-49C7-85F0-B31C82FD0DCE}" srcId="{E4009308-120B-4B5C-A291-44E16A5B4B5B}" destId="{B339FA41-2A35-4989-BFEB-987DA213BEC2}" srcOrd="1" destOrd="0" parTransId="{42131542-0FBB-4235-ADF4-52B580735276}" sibTransId="{76DF868F-E6BA-4A6D-B922-4C6A802506B3}"/>
    <dgm:cxn modelId="{AE9254FB-03B3-48F7-922A-2A3E0EC22C59}" type="presOf" srcId="{1A766A6C-442F-4C3B-876D-9E4BC75A2010}" destId="{3FFB21CE-9DF7-45D1-BC3C-A4B444E046D1}" srcOrd="0" destOrd="0" presId="urn:microsoft.com/office/officeart/2005/8/layout/hList1"/>
    <dgm:cxn modelId="{67F61351-B44B-43EB-82B8-9FB16160EB9F}" type="presParOf" srcId="{DA11E789-2E6F-47C5-9605-F2F310F56C04}" destId="{0278116E-7DF0-4BAB-9811-75546F01F93C}" srcOrd="0" destOrd="0" presId="urn:microsoft.com/office/officeart/2005/8/layout/hList1"/>
    <dgm:cxn modelId="{F15534DA-EA58-4C53-B495-14D5C79359B3}" type="presParOf" srcId="{0278116E-7DF0-4BAB-9811-75546F01F93C}" destId="{0C734A2D-5755-4BE8-85FC-773B89B5C659}" srcOrd="0" destOrd="0" presId="urn:microsoft.com/office/officeart/2005/8/layout/hList1"/>
    <dgm:cxn modelId="{43A4D8A0-77C5-4DD0-93C8-73E0FAB2756D}" type="presParOf" srcId="{0278116E-7DF0-4BAB-9811-75546F01F93C}" destId="{7BF22C95-EBCE-4B92-9558-C412B1BE8577}" srcOrd="1" destOrd="0" presId="urn:microsoft.com/office/officeart/2005/8/layout/hList1"/>
    <dgm:cxn modelId="{DA13D5FE-4E21-476D-999B-2AAB67C98B3D}" type="presParOf" srcId="{DA11E789-2E6F-47C5-9605-F2F310F56C04}" destId="{114D24E9-C51B-4E3F-B43E-471AC3F68B99}" srcOrd="1" destOrd="0" presId="urn:microsoft.com/office/officeart/2005/8/layout/hList1"/>
    <dgm:cxn modelId="{540040CF-FD62-42F9-83DE-00208168DA1D}" type="presParOf" srcId="{DA11E789-2E6F-47C5-9605-F2F310F56C04}" destId="{65C7EAE6-7D6C-45ED-9EDF-609F30C697DC}" srcOrd="2" destOrd="0" presId="urn:microsoft.com/office/officeart/2005/8/layout/hList1"/>
    <dgm:cxn modelId="{8F2BAB80-B38B-4DBD-B394-C9B69FF36467}" type="presParOf" srcId="{65C7EAE6-7D6C-45ED-9EDF-609F30C697DC}" destId="{87F3C5FC-E70C-4653-B902-FA91BB8DC204}" srcOrd="0" destOrd="0" presId="urn:microsoft.com/office/officeart/2005/8/layout/hList1"/>
    <dgm:cxn modelId="{4D4A22D5-0602-48ED-8FE5-B5127CB5083B}" type="presParOf" srcId="{65C7EAE6-7D6C-45ED-9EDF-609F30C697DC}" destId="{3FFB21CE-9DF7-45D1-BC3C-A4B444E046D1}" srcOrd="1" destOrd="0" presId="urn:microsoft.com/office/officeart/2005/8/layout/hList1"/>
    <dgm:cxn modelId="{6E4F2CE3-7A60-4184-ACA8-EF0246CA11BB}" type="presParOf" srcId="{DA11E789-2E6F-47C5-9605-F2F310F56C04}" destId="{092D00B4-EA1D-47AF-B276-CCEC56F792A0}" srcOrd="3" destOrd="0" presId="urn:microsoft.com/office/officeart/2005/8/layout/hList1"/>
    <dgm:cxn modelId="{1B9E51C1-1FFB-49B9-8C4E-C23C62C00165}" type="presParOf" srcId="{DA11E789-2E6F-47C5-9605-F2F310F56C04}" destId="{4D079CEC-68F3-432E-A2EB-3EEC6867A78C}" srcOrd="4" destOrd="0" presId="urn:microsoft.com/office/officeart/2005/8/layout/hList1"/>
    <dgm:cxn modelId="{87A9D177-6207-4312-933A-7E0BFD485C50}" type="presParOf" srcId="{4D079CEC-68F3-432E-A2EB-3EEC6867A78C}" destId="{45424668-E132-4BFA-B679-43AB840E2C4C}" srcOrd="0" destOrd="0" presId="urn:microsoft.com/office/officeart/2005/8/layout/hList1"/>
    <dgm:cxn modelId="{9ABCA67F-98E7-49E7-AF4A-36BDC124305E}" type="presParOf" srcId="{4D079CEC-68F3-432E-A2EB-3EEC6867A78C}" destId="{F50C197D-E50D-469F-A5C0-42F509E19B2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64F491-5DD9-447B-91E2-DAB8E6C69A59}" type="doc">
      <dgm:prSet loTypeId="urn:microsoft.com/office/officeart/2018/2/layout/IconLabelList" loCatId="icon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7008286-860F-44D4-BBF9-554E37E747C5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Why do you want to work collaboratively?</a:t>
          </a:r>
          <a:endParaRPr lang="en-US"/>
        </a:p>
      </dgm:t>
    </dgm:pt>
    <dgm:pt modelId="{3703CF0C-E059-4006-A5F6-8E5DDB791DDF}" type="parTrans" cxnId="{1FB8F7F4-1792-4884-99E1-008217CD7F9B}">
      <dgm:prSet/>
      <dgm:spPr/>
      <dgm:t>
        <a:bodyPr/>
        <a:lstStyle/>
        <a:p>
          <a:endParaRPr lang="en-US"/>
        </a:p>
      </dgm:t>
    </dgm:pt>
    <dgm:pt modelId="{A03497B8-E3CC-4595-A1C2-6C1C79EF314A}" type="sibTrans" cxnId="{1FB8F7F4-1792-4884-99E1-008217CD7F9B}">
      <dgm:prSet/>
      <dgm:spPr/>
      <dgm:t>
        <a:bodyPr/>
        <a:lstStyle/>
        <a:p>
          <a:endParaRPr lang="en-US"/>
        </a:p>
      </dgm:t>
    </dgm:pt>
    <dgm:pt modelId="{0F56F17B-62CB-410D-B0A4-717B55A7F53A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What’s the difference you want to make?</a:t>
          </a:r>
          <a:endParaRPr lang="en-US" dirty="0"/>
        </a:p>
      </dgm:t>
    </dgm:pt>
    <dgm:pt modelId="{7D2B42FA-40E4-49EE-B96D-45BA34EF017B}" type="parTrans" cxnId="{0A28971C-4C9F-456E-9CD8-C3188B0DA1C9}">
      <dgm:prSet/>
      <dgm:spPr/>
      <dgm:t>
        <a:bodyPr/>
        <a:lstStyle/>
        <a:p>
          <a:endParaRPr lang="en-US"/>
        </a:p>
      </dgm:t>
    </dgm:pt>
    <dgm:pt modelId="{A0DD2F8D-E374-499B-A93C-D2138933EB0A}" type="sibTrans" cxnId="{0A28971C-4C9F-456E-9CD8-C3188B0DA1C9}">
      <dgm:prSet/>
      <dgm:spPr/>
      <dgm:t>
        <a:bodyPr/>
        <a:lstStyle/>
        <a:p>
          <a:endParaRPr lang="en-US"/>
        </a:p>
      </dgm:t>
    </dgm:pt>
    <dgm:pt modelId="{C2880CCA-97D7-4765-BA25-17F37D17CB3B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What would better look like?</a:t>
          </a:r>
          <a:endParaRPr lang="en-US"/>
        </a:p>
      </dgm:t>
    </dgm:pt>
    <dgm:pt modelId="{07738C0C-292F-43D7-9E66-A8E12E8B7E7B}" type="parTrans" cxnId="{63E96401-A392-4B32-9E09-44525F466D5B}">
      <dgm:prSet/>
      <dgm:spPr/>
      <dgm:t>
        <a:bodyPr/>
        <a:lstStyle/>
        <a:p>
          <a:endParaRPr lang="en-US"/>
        </a:p>
      </dgm:t>
    </dgm:pt>
    <dgm:pt modelId="{D4460129-A01C-40A5-ABFF-D665652B71E1}" type="sibTrans" cxnId="{63E96401-A392-4B32-9E09-44525F466D5B}">
      <dgm:prSet/>
      <dgm:spPr/>
      <dgm:t>
        <a:bodyPr/>
        <a:lstStyle/>
        <a:p>
          <a:endParaRPr lang="en-US"/>
        </a:p>
      </dgm:t>
    </dgm:pt>
    <dgm:pt modelId="{E07ACBF6-65FE-4DAC-8764-EDA12C5E19F9}" type="pres">
      <dgm:prSet presAssocID="{5164F491-5DD9-447B-91E2-DAB8E6C69A59}" presName="root" presStyleCnt="0">
        <dgm:presLayoutVars>
          <dgm:dir/>
          <dgm:resizeHandles val="exact"/>
        </dgm:presLayoutVars>
      </dgm:prSet>
      <dgm:spPr/>
    </dgm:pt>
    <dgm:pt modelId="{E4491A81-F706-4F29-839D-0349C11AA43A}" type="pres">
      <dgm:prSet presAssocID="{87008286-860F-44D4-BBF9-554E37E747C5}" presName="compNode" presStyleCnt="0"/>
      <dgm:spPr/>
    </dgm:pt>
    <dgm:pt modelId="{89DCD78B-4C00-42A5-9573-783D11A9AC21}" type="pres">
      <dgm:prSet presAssocID="{87008286-860F-44D4-BBF9-554E37E747C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 success outline"/>
        </a:ext>
      </dgm:extLst>
    </dgm:pt>
    <dgm:pt modelId="{929F4715-C295-439B-993E-C3ABBE4D6389}" type="pres">
      <dgm:prSet presAssocID="{87008286-860F-44D4-BBF9-554E37E747C5}" presName="spaceRect" presStyleCnt="0"/>
      <dgm:spPr/>
    </dgm:pt>
    <dgm:pt modelId="{0B2F7D4A-049A-457D-9DF1-F4F976D5E99D}" type="pres">
      <dgm:prSet presAssocID="{87008286-860F-44D4-BBF9-554E37E747C5}" presName="textRect" presStyleLbl="revTx" presStyleIdx="0" presStyleCnt="3">
        <dgm:presLayoutVars>
          <dgm:chMax val="1"/>
          <dgm:chPref val="1"/>
        </dgm:presLayoutVars>
      </dgm:prSet>
      <dgm:spPr/>
    </dgm:pt>
    <dgm:pt modelId="{8524D0CE-7D16-46E6-99B4-4E64F63C7E42}" type="pres">
      <dgm:prSet presAssocID="{A03497B8-E3CC-4595-A1C2-6C1C79EF314A}" presName="sibTrans" presStyleCnt="0"/>
      <dgm:spPr/>
    </dgm:pt>
    <dgm:pt modelId="{B3CD1AEB-357E-470D-866A-12EB9543575E}" type="pres">
      <dgm:prSet presAssocID="{0F56F17B-62CB-410D-B0A4-717B55A7F53A}" presName="compNode" presStyleCnt="0"/>
      <dgm:spPr/>
    </dgm:pt>
    <dgm:pt modelId="{21ECFF97-7216-4973-8AD1-1113C332F04A}" type="pres">
      <dgm:prSet presAssocID="{0F56F17B-62CB-410D-B0A4-717B55A7F53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ghtbulb and gear outline"/>
        </a:ext>
      </dgm:extLst>
    </dgm:pt>
    <dgm:pt modelId="{D69FC074-6517-4BF3-B9AC-7F8C5CA2C557}" type="pres">
      <dgm:prSet presAssocID="{0F56F17B-62CB-410D-B0A4-717B55A7F53A}" presName="spaceRect" presStyleCnt="0"/>
      <dgm:spPr/>
    </dgm:pt>
    <dgm:pt modelId="{CC20ADE9-8957-4741-9FA3-DE3AB339D650}" type="pres">
      <dgm:prSet presAssocID="{0F56F17B-62CB-410D-B0A4-717B55A7F53A}" presName="textRect" presStyleLbl="revTx" presStyleIdx="1" presStyleCnt="3">
        <dgm:presLayoutVars>
          <dgm:chMax val="1"/>
          <dgm:chPref val="1"/>
        </dgm:presLayoutVars>
      </dgm:prSet>
      <dgm:spPr/>
    </dgm:pt>
    <dgm:pt modelId="{AA8E05EC-1C45-40F2-8FAC-87E10D044F9D}" type="pres">
      <dgm:prSet presAssocID="{A0DD2F8D-E374-499B-A93C-D2138933EB0A}" presName="sibTrans" presStyleCnt="0"/>
      <dgm:spPr/>
    </dgm:pt>
    <dgm:pt modelId="{D864B323-8F14-42CD-857F-BFAA5BB42D46}" type="pres">
      <dgm:prSet presAssocID="{C2880CCA-97D7-4765-BA25-17F37D17CB3B}" presName="compNode" presStyleCnt="0"/>
      <dgm:spPr/>
    </dgm:pt>
    <dgm:pt modelId="{73D58F88-807D-47F0-97C6-5BCABD8CB5DD}" type="pres">
      <dgm:prSet presAssocID="{C2880CCA-97D7-4765-BA25-17F37D17CB3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hought bubble outline"/>
        </a:ext>
      </dgm:extLst>
    </dgm:pt>
    <dgm:pt modelId="{816BD39D-A640-46BA-9FE7-8B02DE89736A}" type="pres">
      <dgm:prSet presAssocID="{C2880CCA-97D7-4765-BA25-17F37D17CB3B}" presName="spaceRect" presStyleCnt="0"/>
      <dgm:spPr/>
    </dgm:pt>
    <dgm:pt modelId="{1D72FAFD-95C4-4E57-AF1B-6E2A7382A961}" type="pres">
      <dgm:prSet presAssocID="{C2880CCA-97D7-4765-BA25-17F37D17CB3B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63E96401-A392-4B32-9E09-44525F466D5B}" srcId="{5164F491-5DD9-447B-91E2-DAB8E6C69A59}" destId="{C2880CCA-97D7-4765-BA25-17F37D17CB3B}" srcOrd="2" destOrd="0" parTransId="{07738C0C-292F-43D7-9E66-A8E12E8B7E7B}" sibTransId="{D4460129-A01C-40A5-ABFF-D665652B71E1}"/>
    <dgm:cxn modelId="{0A28971C-4C9F-456E-9CD8-C3188B0DA1C9}" srcId="{5164F491-5DD9-447B-91E2-DAB8E6C69A59}" destId="{0F56F17B-62CB-410D-B0A4-717B55A7F53A}" srcOrd="1" destOrd="0" parTransId="{7D2B42FA-40E4-49EE-B96D-45BA34EF017B}" sibTransId="{A0DD2F8D-E374-499B-A93C-D2138933EB0A}"/>
    <dgm:cxn modelId="{FC28533B-26CE-4D21-8493-4D41FB175585}" type="presOf" srcId="{5164F491-5DD9-447B-91E2-DAB8E6C69A59}" destId="{E07ACBF6-65FE-4DAC-8764-EDA12C5E19F9}" srcOrd="0" destOrd="0" presId="urn:microsoft.com/office/officeart/2018/2/layout/IconLabelList"/>
    <dgm:cxn modelId="{881F7FA3-A545-4A83-9B3A-22F92CCBA9A6}" type="presOf" srcId="{C2880CCA-97D7-4765-BA25-17F37D17CB3B}" destId="{1D72FAFD-95C4-4E57-AF1B-6E2A7382A961}" srcOrd="0" destOrd="0" presId="urn:microsoft.com/office/officeart/2018/2/layout/IconLabelList"/>
    <dgm:cxn modelId="{9882C7AD-B054-4BBC-85E0-66BE01B19B24}" type="presOf" srcId="{87008286-860F-44D4-BBF9-554E37E747C5}" destId="{0B2F7D4A-049A-457D-9DF1-F4F976D5E99D}" srcOrd="0" destOrd="0" presId="urn:microsoft.com/office/officeart/2018/2/layout/IconLabelList"/>
    <dgm:cxn modelId="{F48A5ED4-5805-41D8-87BB-31D72B057FF1}" type="presOf" srcId="{0F56F17B-62CB-410D-B0A4-717B55A7F53A}" destId="{CC20ADE9-8957-4741-9FA3-DE3AB339D650}" srcOrd="0" destOrd="0" presId="urn:microsoft.com/office/officeart/2018/2/layout/IconLabelList"/>
    <dgm:cxn modelId="{1FB8F7F4-1792-4884-99E1-008217CD7F9B}" srcId="{5164F491-5DD9-447B-91E2-DAB8E6C69A59}" destId="{87008286-860F-44D4-BBF9-554E37E747C5}" srcOrd="0" destOrd="0" parTransId="{3703CF0C-E059-4006-A5F6-8E5DDB791DDF}" sibTransId="{A03497B8-E3CC-4595-A1C2-6C1C79EF314A}"/>
    <dgm:cxn modelId="{279F04C4-172D-4060-A18F-D975CD49343C}" type="presParOf" srcId="{E07ACBF6-65FE-4DAC-8764-EDA12C5E19F9}" destId="{E4491A81-F706-4F29-839D-0349C11AA43A}" srcOrd="0" destOrd="0" presId="urn:microsoft.com/office/officeart/2018/2/layout/IconLabelList"/>
    <dgm:cxn modelId="{C846B016-8305-4928-9BAF-5C37FDC79C14}" type="presParOf" srcId="{E4491A81-F706-4F29-839D-0349C11AA43A}" destId="{89DCD78B-4C00-42A5-9573-783D11A9AC21}" srcOrd="0" destOrd="0" presId="urn:microsoft.com/office/officeart/2018/2/layout/IconLabelList"/>
    <dgm:cxn modelId="{5BD02CF3-75D4-4474-B697-2E029273164E}" type="presParOf" srcId="{E4491A81-F706-4F29-839D-0349C11AA43A}" destId="{929F4715-C295-439B-993E-C3ABBE4D6389}" srcOrd="1" destOrd="0" presId="urn:microsoft.com/office/officeart/2018/2/layout/IconLabelList"/>
    <dgm:cxn modelId="{CF957844-5C10-4393-B54D-5FF18B369492}" type="presParOf" srcId="{E4491A81-F706-4F29-839D-0349C11AA43A}" destId="{0B2F7D4A-049A-457D-9DF1-F4F976D5E99D}" srcOrd="2" destOrd="0" presId="urn:microsoft.com/office/officeart/2018/2/layout/IconLabelList"/>
    <dgm:cxn modelId="{C76C69B2-D5EC-4685-B4F1-28CA7E508F22}" type="presParOf" srcId="{E07ACBF6-65FE-4DAC-8764-EDA12C5E19F9}" destId="{8524D0CE-7D16-46E6-99B4-4E64F63C7E42}" srcOrd="1" destOrd="0" presId="urn:microsoft.com/office/officeart/2018/2/layout/IconLabelList"/>
    <dgm:cxn modelId="{4CF7CA1A-A7BA-45D9-B4D5-70BC9A10D7B3}" type="presParOf" srcId="{E07ACBF6-65FE-4DAC-8764-EDA12C5E19F9}" destId="{B3CD1AEB-357E-470D-866A-12EB9543575E}" srcOrd="2" destOrd="0" presId="urn:microsoft.com/office/officeart/2018/2/layout/IconLabelList"/>
    <dgm:cxn modelId="{F1A0B931-E4AD-47F5-A523-9F2DCFB6E6A4}" type="presParOf" srcId="{B3CD1AEB-357E-470D-866A-12EB9543575E}" destId="{21ECFF97-7216-4973-8AD1-1113C332F04A}" srcOrd="0" destOrd="0" presId="urn:microsoft.com/office/officeart/2018/2/layout/IconLabelList"/>
    <dgm:cxn modelId="{05C3388D-9882-4575-8D91-413CDF8FBD5C}" type="presParOf" srcId="{B3CD1AEB-357E-470D-866A-12EB9543575E}" destId="{D69FC074-6517-4BF3-B9AC-7F8C5CA2C557}" srcOrd="1" destOrd="0" presId="urn:microsoft.com/office/officeart/2018/2/layout/IconLabelList"/>
    <dgm:cxn modelId="{949AE8CB-7E03-4475-81B6-DDF53804B3EA}" type="presParOf" srcId="{B3CD1AEB-357E-470D-866A-12EB9543575E}" destId="{CC20ADE9-8957-4741-9FA3-DE3AB339D650}" srcOrd="2" destOrd="0" presId="urn:microsoft.com/office/officeart/2018/2/layout/IconLabelList"/>
    <dgm:cxn modelId="{2469CB85-8D99-4A90-BCF5-7F25D45E8827}" type="presParOf" srcId="{E07ACBF6-65FE-4DAC-8764-EDA12C5E19F9}" destId="{AA8E05EC-1C45-40F2-8FAC-87E10D044F9D}" srcOrd="3" destOrd="0" presId="urn:microsoft.com/office/officeart/2018/2/layout/IconLabelList"/>
    <dgm:cxn modelId="{0958D45E-DFD9-4CBC-9DBF-2C304B314B29}" type="presParOf" srcId="{E07ACBF6-65FE-4DAC-8764-EDA12C5E19F9}" destId="{D864B323-8F14-42CD-857F-BFAA5BB42D46}" srcOrd="4" destOrd="0" presId="urn:microsoft.com/office/officeart/2018/2/layout/IconLabelList"/>
    <dgm:cxn modelId="{E64C0714-5C82-4648-B4F7-AF863C36C4DE}" type="presParOf" srcId="{D864B323-8F14-42CD-857F-BFAA5BB42D46}" destId="{73D58F88-807D-47F0-97C6-5BCABD8CB5DD}" srcOrd="0" destOrd="0" presId="urn:microsoft.com/office/officeart/2018/2/layout/IconLabelList"/>
    <dgm:cxn modelId="{5F3C315C-3E4A-48FB-BB8C-0FD2113F164B}" type="presParOf" srcId="{D864B323-8F14-42CD-857F-BFAA5BB42D46}" destId="{816BD39D-A640-46BA-9FE7-8B02DE89736A}" srcOrd="1" destOrd="0" presId="urn:microsoft.com/office/officeart/2018/2/layout/IconLabelList"/>
    <dgm:cxn modelId="{50347DCC-6380-4638-BBB4-460816F2B32A}" type="presParOf" srcId="{D864B323-8F14-42CD-857F-BFAA5BB42D46}" destId="{1D72FAFD-95C4-4E57-AF1B-6E2A7382A96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39BC026-A136-4203-BB9F-78D3FBE0E6F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59C4BC1-12F8-47AA-9483-0573A387968C}">
      <dgm:prSet/>
      <dgm:spPr/>
      <dgm:t>
        <a:bodyPr/>
        <a:lstStyle/>
        <a:p>
          <a:r>
            <a:rPr lang="en-GB"/>
            <a:t>Trust</a:t>
          </a:r>
          <a:endParaRPr lang="en-US"/>
        </a:p>
      </dgm:t>
    </dgm:pt>
    <dgm:pt modelId="{C29262F5-AB96-4107-9B60-B0AC5B24E1C1}" type="parTrans" cxnId="{F10874E0-31BE-42E2-A865-7F8D6B18454D}">
      <dgm:prSet/>
      <dgm:spPr/>
      <dgm:t>
        <a:bodyPr/>
        <a:lstStyle/>
        <a:p>
          <a:endParaRPr lang="en-US"/>
        </a:p>
      </dgm:t>
    </dgm:pt>
    <dgm:pt modelId="{448F71FF-0FD9-4934-A4AC-B361C82422B5}" type="sibTrans" cxnId="{F10874E0-31BE-42E2-A865-7F8D6B18454D}">
      <dgm:prSet/>
      <dgm:spPr/>
      <dgm:t>
        <a:bodyPr/>
        <a:lstStyle/>
        <a:p>
          <a:endParaRPr lang="en-US"/>
        </a:p>
      </dgm:t>
    </dgm:pt>
    <dgm:pt modelId="{EC933C75-0552-421A-8DFC-357CBD7897B1}">
      <dgm:prSet/>
      <dgm:spPr/>
      <dgm:t>
        <a:bodyPr/>
        <a:lstStyle/>
        <a:p>
          <a:r>
            <a:rPr lang="en-GB"/>
            <a:t>Transparency</a:t>
          </a:r>
          <a:endParaRPr lang="en-US"/>
        </a:p>
      </dgm:t>
    </dgm:pt>
    <dgm:pt modelId="{3A8FD938-6E15-41FC-9980-CD49CD7A8ADB}" type="parTrans" cxnId="{B7499BB0-C06E-4F2F-A572-011D180520D8}">
      <dgm:prSet/>
      <dgm:spPr/>
      <dgm:t>
        <a:bodyPr/>
        <a:lstStyle/>
        <a:p>
          <a:endParaRPr lang="en-US"/>
        </a:p>
      </dgm:t>
    </dgm:pt>
    <dgm:pt modelId="{235E0800-825A-4268-B1E5-CDCF6A3C3C05}" type="sibTrans" cxnId="{B7499BB0-C06E-4F2F-A572-011D180520D8}">
      <dgm:prSet/>
      <dgm:spPr/>
      <dgm:t>
        <a:bodyPr/>
        <a:lstStyle/>
        <a:p>
          <a:endParaRPr lang="en-US"/>
        </a:p>
      </dgm:t>
    </dgm:pt>
    <dgm:pt modelId="{BB772F51-D31E-43E6-8712-4C993B0E1987}">
      <dgm:prSet/>
      <dgm:spPr/>
      <dgm:t>
        <a:bodyPr/>
        <a:lstStyle/>
        <a:p>
          <a:r>
            <a:rPr lang="en-GB"/>
            <a:t>Honesty</a:t>
          </a:r>
          <a:endParaRPr lang="en-US"/>
        </a:p>
      </dgm:t>
    </dgm:pt>
    <dgm:pt modelId="{DC823845-2AEB-461E-91F1-AA3507A72644}" type="parTrans" cxnId="{1D90B52E-B8BC-443C-8F2A-DB5081BDF1D7}">
      <dgm:prSet/>
      <dgm:spPr/>
      <dgm:t>
        <a:bodyPr/>
        <a:lstStyle/>
        <a:p>
          <a:endParaRPr lang="en-US"/>
        </a:p>
      </dgm:t>
    </dgm:pt>
    <dgm:pt modelId="{0F51B05B-A19D-4CEB-8B74-9BAFFBA2C7B3}" type="sibTrans" cxnId="{1D90B52E-B8BC-443C-8F2A-DB5081BDF1D7}">
      <dgm:prSet/>
      <dgm:spPr/>
      <dgm:t>
        <a:bodyPr/>
        <a:lstStyle/>
        <a:p>
          <a:endParaRPr lang="en-US"/>
        </a:p>
      </dgm:t>
    </dgm:pt>
    <dgm:pt modelId="{E5BF566B-7380-430B-BBD2-B45492A9DDDD}">
      <dgm:prSet/>
      <dgm:spPr/>
      <dgm:t>
        <a:bodyPr/>
        <a:lstStyle/>
        <a:p>
          <a:r>
            <a:rPr lang="en-GB"/>
            <a:t>Commitment to the bigger picture</a:t>
          </a:r>
          <a:endParaRPr lang="en-US"/>
        </a:p>
      </dgm:t>
    </dgm:pt>
    <dgm:pt modelId="{6BED9D59-7251-4ACA-9C76-03BCF93128CD}" type="parTrans" cxnId="{45042A22-24D3-476F-AFE2-383C66E91C29}">
      <dgm:prSet/>
      <dgm:spPr/>
      <dgm:t>
        <a:bodyPr/>
        <a:lstStyle/>
        <a:p>
          <a:endParaRPr lang="en-US"/>
        </a:p>
      </dgm:t>
    </dgm:pt>
    <dgm:pt modelId="{5E2EBE36-6048-4107-9F22-92B0C11987BA}" type="sibTrans" cxnId="{45042A22-24D3-476F-AFE2-383C66E91C29}">
      <dgm:prSet/>
      <dgm:spPr/>
      <dgm:t>
        <a:bodyPr/>
        <a:lstStyle/>
        <a:p>
          <a:endParaRPr lang="en-US"/>
        </a:p>
      </dgm:t>
    </dgm:pt>
    <dgm:pt modelId="{BBE75B89-4C40-4371-8582-48014EAF5F68}">
      <dgm:prSet/>
      <dgm:spPr/>
      <dgm:t>
        <a:bodyPr/>
        <a:lstStyle/>
        <a:p>
          <a:r>
            <a:rPr lang="en-GB" dirty="0"/>
            <a:t>…anything else? What’s important to you?</a:t>
          </a:r>
          <a:endParaRPr lang="en-US" dirty="0"/>
        </a:p>
      </dgm:t>
    </dgm:pt>
    <dgm:pt modelId="{038DE842-35C6-457C-AFCB-CDD3E553CE32}" type="parTrans" cxnId="{78670202-91B7-4CDD-8174-255A04A31BD5}">
      <dgm:prSet/>
      <dgm:spPr/>
      <dgm:t>
        <a:bodyPr/>
        <a:lstStyle/>
        <a:p>
          <a:endParaRPr lang="en-US"/>
        </a:p>
      </dgm:t>
    </dgm:pt>
    <dgm:pt modelId="{83ACAE3A-FA04-4953-9931-4D329602D916}" type="sibTrans" cxnId="{78670202-91B7-4CDD-8174-255A04A31BD5}">
      <dgm:prSet/>
      <dgm:spPr/>
      <dgm:t>
        <a:bodyPr/>
        <a:lstStyle/>
        <a:p>
          <a:endParaRPr lang="en-US"/>
        </a:p>
      </dgm:t>
    </dgm:pt>
    <dgm:pt modelId="{A11A3FC9-4BB9-4C16-B1EE-4CE6102082BE}" type="pres">
      <dgm:prSet presAssocID="{D39BC026-A136-4203-BB9F-78D3FBE0E6FD}" presName="linear" presStyleCnt="0">
        <dgm:presLayoutVars>
          <dgm:dir/>
          <dgm:animLvl val="lvl"/>
          <dgm:resizeHandles val="exact"/>
        </dgm:presLayoutVars>
      </dgm:prSet>
      <dgm:spPr/>
    </dgm:pt>
    <dgm:pt modelId="{6551DCF9-1722-4A1F-8619-D912DA7CC91C}" type="pres">
      <dgm:prSet presAssocID="{059C4BC1-12F8-47AA-9483-0573A387968C}" presName="parentLin" presStyleCnt="0"/>
      <dgm:spPr/>
    </dgm:pt>
    <dgm:pt modelId="{0934DBDB-9046-4203-8CF2-C1D6BB0AFDE2}" type="pres">
      <dgm:prSet presAssocID="{059C4BC1-12F8-47AA-9483-0573A387968C}" presName="parentLeftMargin" presStyleLbl="node1" presStyleIdx="0" presStyleCnt="5"/>
      <dgm:spPr/>
    </dgm:pt>
    <dgm:pt modelId="{6403D6D7-C989-4905-AF0A-991C37525907}" type="pres">
      <dgm:prSet presAssocID="{059C4BC1-12F8-47AA-9483-0573A387968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33F1583-E445-41CD-8F28-EFA171EF04DB}" type="pres">
      <dgm:prSet presAssocID="{059C4BC1-12F8-47AA-9483-0573A387968C}" presName="negativeSpace" presStyleCnt="0"/>
      <dgm:spPr/>
    </dgm:pt>
    <dgm:pt modelId="{CDC66B51-357F-4ABA-8C09-C6FF5622C150}" type="pres">
      <dgm:prSet presAssocID="{059C4BC1-12F8-47AA-9483-0573A387968C}" presName="childText" presStyleLbl="conFgAcc1" presStyleIdx="0" presStyleCnt="5">
        <dgm:presLayoutVars>
          <dgm:bulletEnabled val="1"/>
        </dgm:presLayoutVars>
      </dgm:prSet>
      <dgm:spPr/>
    </dgm:pt>
    <dgm:pt modelId="{A129C930-2F7E-4C9E-ACB8-2251728EFEEE}" type="pres">
      <dgm:prSet presAssocID="{448F71FF-0FD9-4934-A4AC-B361C82422B5}" presName="spaceBetweenRectangles" presStyleCnt="0"/>
      <dgm:spPr/>
    </dgm:pt>
    <dgm:pt modelId="{9239FB37-E78B-422C-A188-FA51318FC469}" type="pres">
      <dgm:prSet presAssocID="{EC933C75-0552-421A-8DFC-357CBD7897B1}" presName="parentLin" presStyleCnt="0"/>
      <dgm:spPr/>
    </dgm:pt>
    <dgm:pt modelId="{CDC38DFA-4669-4DDC-8E9F-634FD84B70E0}" type="pres">
      <dgm:prSet presAssocID="{EC933C75-0552-421A-8DFC-357CBD7897B1}" presName="parentLeftMargin" presStyleLbl="node1" presStyleIdx="0" presStyleCnt="5"/>
      <dgm:spPr/>
    </dgm:pt>
    <dgm:pt modelId="{EC94CC4D-39A5-4DA7-94CD-52656B733D47}" type="pres">
      <dgm:prSet presAssocID="{EC933C75-0552-421A-8DFC-357CBD7897B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137D033-F869-4DE0-980E-5170889DA62D}" type="pres">
      <dgm:prSet presAssocID="{EC933C75-0552-421A-8DFC-357CBD7897B1}" presName="negativeSpace" presStyleCnt="0"/>
      <dgm:spPr/>
    </dgm:pt>
    <dgm:pt modelId="{85CA9414-C4EA-40A4-94E8-0ACEA6BE4CE9}" type="pres">
      <dgm:prSet presAssocID="{EC933C75-0552-421A-8DFC-357CBD7897B1}" presName="childText" presStyleLbl="conFgAcc1" presStyleIdx="1" presStyleCnt="5">
        <dgm:presLayoutVars>
          <dgm:bulletEnabled val="1"/>
        </dgm:presLayoutVars>
      </dgm:prSet>
      <dgm:spPr/>
    </dgm:pt>
    <dgm:pt modelId="{D6EE2F26-3EE3-4C02-BAF1-6C8F0024D6E9}" type="pres">
      <dgm:prSet presAssocID="{235E0800-825A-4268-B1E5-CDCF6A3C3C05}" presName="spaceBetweenRectangles" presStyleCnt="0"/>
      <dgm:spPr/>
    </dgm:pt>
    <dgm:pt modelId="{B49F60FD-5D53-4B01-A8B9-BE5C28279562}" type="pres">
      <dgm:prSet presAssocID="{BB772F51-D31E-43E6-8712-4C993B0E1987}" presName="parentLin" presStyleCnt="0"/>
      <dgm:spPr/>
    </dgm:pt>
    <dgm:pt modelId="{5D27767B-87A0-437A-AF79-D1A424C42BF1}" type="pres">
      <dgm:prSet presAssocID="{BB772F51-D31E-43E6-8712-4C993B0E1987}" presName="parentLeftMargin" presStyleLbl="node1" presStyleIdx="1" presStyleCnt="5"/>
      <dgm:spPr/>
    </dgm:pt>
    <dgm:pt modelId="{E5484090-B2D7-4CE8-8954-0606699FEB3C}" type="pres">
      <dgm:prSet presAssocID="{BB772F51-D31E-43E6-8712-4C993B0E198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C157D83-20C8-4F25-9836-58B028C0D0A1}" type="pres">
      <dgm:prSet presAssocID="{BB772F51-D31E-43E6-8712-4C993B0E1987}" presName="negativeSpace" presStyleCnt="0"/>
      <dgm:spPr/>
    </dgm:pt>
    <dgm:pt modelId="{1675788E-B76E-41F9-82EF-442F1544215A}" type="pres">
      <dgm:prSet presAssocID="{BB772F51-D31E-43E6-8712-4C993B0E1987}" presName="childText" presStyleLbl="conFgAcc1" presStyleIdx="2" presStyleCnt="5">
        <dgm:presLayoutVars>
          <dgm:bulletEnabled val="1"/>
        </dgm:presLayoutVars>
      </dgm:prSet>
      <dgm:spPr/>
    </dgm:pt>
    <dgm:pt modelId="{872D7EED-A4DF-4783-B5B8-6EFA497EB48F}" type="pres">
      <dgm:prSet presAssocID="{0F51B05B-A19D-4CEB-8B74-9BAFFBA2C7B3}" presName="spaceBetweenRectangles" presStyleCnt="0"/>
      <dgm:spPr/>
    </dgm:pt>
    <dgm:pt modelId="{6F9FAB31-98E4-442E-A0D1-B1C85764B7CF}" type="pres">
      <dgm:prSet presAssocID="{E5BF566B-7380-430B-BBD2-B45492A9DDDD}" presName="parentLin" presStyleCnt="0"/>
      <dgm:spPr/>
    </dgm:pt>
    <dgm:pt modelId="{D8A1DBC3-E9CB-454E-A98D-ABDA62B702C8}" type="pres">
      <dgm:prSet presAssocID="{E5BF566B-7380-430B-BBD2-B45492A9DDDD}" presName="parentLeftMargin" presStyleLbl="node1" presStyleIdx="2" presStyleCnt="5"/>
      <dgm:spPr/>
    </dgm:pt>
    <dgm:pt modelId="{88A17705-6B4E-4969-A3EB-16B25F30B37D}" type="pres">
      <dgm:prSet presAssocID="{E5BF566B-7380-430B-BBD2-B45492A9DDD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5B103C8-E3C0-43F6-8F5C-46C49B1C2173}" type="pres">
      <dgm:prSet presAssocID="{E5BF566B-7380-430B-BBD2-B45492A9DDDD}" presName="negativeSpace" presStyleCnt="0"/>
      <dgm:spPr/>
    </dgm:pt>
    <dgm:pt modelId="{3DEE9E36-22CF-4713-9FD9-73FA811A9486}" type="pres">
      <dgm:prSet presAssocID="{E5BF566B-7380-430B-BBD2-B45492A9DDDD}" presName="childText" presStyleLbl="conFgAcc1" presStyleIdx="3" presStyleCnt="5">
        <dgm:presLayoutVars>
          <dgm:bulletEnabled val="1"/>
        </dgm:presLayoutVars>
      </dgm:prSet>
      <dgm:spPr/>
    </dgm:pt>
    <dgm:pt modelId="{446640A4-2A7C-4EB0-9BCA-6B20450FF6B8}" type="pres">
      <dgm:prSet presAssocID="{5E2EBE36-6048-4107-9F22-92B0C11987BA}" presName="spaceBetweenRectangles" presStyleCnt="0"/>
      <dgm:spPr/>
    </dgm:pt>
    <dgm:pt modelId="{A75BFEEC-D3CE-42D9-8B33-60029D895647}" type="pres">
      <dgm:prSet presAssocID="{BBE75B89-4C40-4371-8582-48014EAF5F68}" presName="parentLin" presStyleCnt="0"/>
      <dgm:spPr/>
    </dgm:pt>
    <dgm:pt modelId="{54FE742F-9157-4363-935F-251CB81B92BF}" type="pres">
      <dgm:prSet presAssocID="{BBE75B89-4C40-4371-8582-48014EAF5F68}" presName="parentLeftMargin" presStyleLbl="node1" presStyleIdx="3" presStyleCnt="5"/>
      <dgm:spPr/>
    </dgm:pt>
    <dgm:pt modelId="{BB777042-B2AE-4A8B-A34E-68352B652631}" type="pres">
      <dgm:prSet presAssocID="{BBE75B89-4C40-4371-8582-48014EAF5F68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FB2763B9-1EB8-41F7-9C57-E54B28EEEC35}" type="pres">
      <dgm:prSet presAssocID="{BBE75B89-4C40-4371-8582-48014EAF5F68}" presName="negativeSpace" presStyleCnt="0"/>
      <dgm:spPr/>
    </dgm:pt>
    <dgm:pt modelId="{B8063E11-145F-4A30-A905-156CCDE7AE12}" type="pres">
      <dgm:prSet presAssocID="{BBE75B89-4C40-4371-8582-48014EAF5F68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78670202-91B7-4CDD-8174-255A04A31BD5}" srcId="{D39BC026-A136-4203-BB9F-78D3FBE0E6FD}" destId="{BBE75B89-4C40-4371-8582-48014EAF5F68}" srcOrd="4" destOrd="0" parTransId="{038DE842-35C6-457C-AFCB-CDD3E553CE32}" sibTransId="{83ACAE3A-FA04-4953-9931-4D329602D916}"/>
    <dgm:cxn modelId="{DF70F214-4E48-45B6-AFBC-FB830CCB2E31}" type="presOf" srcId="{059C4BC1-12F8-47AA-9483-0573A387968C}" destId="{6403D6D7-C989-4905-AF0A-991C37525907}" srcOrd="1" destOrd="0" presId="urn:microsoft.com/office/officeart/2005/8/layout/list1"/>
    <dgm:cxn modelId="{45042A22-24D3-476F-AFE2-383C66E91C29}" srcId="{D39BC026-A136-4203-BB9F-78D3FBE0E6FD}" destId="{E5BF566B-7380-430B-BBD2-B45492A9DDDD}" srcOrd="3" destOrd="0" parTransId="{6BED9D59-7251-4ACA-9C76-03BCF93128CD}" sibTransId="{5E2EBE36-6048-4107-9F22-92B0C11987BA}"/>
    <dgm:cxn modelId="{1D90B52E-B8BC-443C-8F2A-DB5081BDF1D7}" srcId="{D39BC026-A136-4203-BB9F-78D3FBE0E6FD}" destId="{BB772F51-D31E-43E6-8712-4C993B0E1987}" srcOrd="2" destOrd="0" parTransId="{DC823845-2AEB-461E-91F1-AA3507A72644}" sibTransId="{0F51B05B-A19D-4CEB-8B74-9BAFFBA2C7B3}"/>
    <dgm:cxn modelId="{D8C82635-8350-4BC8-B47D-67BC6202AC9E}" type="presOf" srcId="{BBE75B89-4C40-4371-8582-48014EAF5F68}" destId="{BB777042-B2AE-4A8B-A34E-68352B652631}" srcOrd="1" destOrd="0" presId="urn:microsoft.com/office/officeart/2005/8/layout/list1"/>
    <dgm:cxn modelId="{09668B3F-F6F5-46D6-8F4E-6B7C8BB2B358}" type="presOf" srcId="{BB772F51-D31E-43E6-8712-4C993B0E1987}" destId="{E5484090-B2D7-4CE8-8954-0606699FEB3C}" srcOrd="1" destOrd="0" presId="urn:microsoft.com/office/officeart/2005/8/layout/list1"/>
    <dgm:cxn modelId="{6A945CA7-750A-4A9E-9DE4-5B7192E6772F}" type="presOf" srcId="{BBE75B89-4C40-4371-8582-48014EAF5F68}" destId="{54FE742F-9157-4363-935F-251CB81B92BF}" srcOrd="0" destOrd="0" presId="urn:microsoft.com/office/officeart/2005/8/layout/list1"/>
    <dgm:cxn modelId="{A3C8ADA8-AB78-498E-8C53-2AFCD606118C}" type="presOf" srcId="{EC933C75-0552-421A-8DFC-357CBD7897B1}" destId="{EC94CC4D-39A5-4DA7-94CD-52656B733D47}" srcOrd="1" destOrd="0" presId="urn:microsoft.com/office/officeart/2005/8/layout/list1"/>
    <dgm:cxn modelId="{B7499BB0-C06E-4F2F-A572-011D180520D8}" srcId="{D39BC026-A136-4203-BB9F-78D3FBE0E6FD}" destId="{EC933C75-0552-421A-8DFC-357CBD7897B1}" srcOrd="1" destOrd="0" parTransId="{3A8FD938-6E15-41FC-9980-CD49CD7A8ADB}" sibTransId="{235E0800-825A-4268-B1E5-CDCF6A3C3C05}"/>
    <dgm:cxn modelId="{4EFE2BB6-3DA5-4780-8332-1740E95DFBD8}" type="presOf" srcId="{EC933C75-0552-421A-8DFC-357CBD7897B1}" destId="{CDC38DFA-4669-4DDC-8E9F-634FD84B70E0}" srcOrd="0" destOrd="0" presId="urn:microsoft.com/office/officeart/2005/8/layout/list1"/>
    <dgm:cxn modelId="{6394F3B7-9B30-4698-9B32-A93FA707A09C}" type="presOf" srcId="{BB772F51-D31E-43E6-8712-4C993B0E1987}" destId="{5D27767B-87A0-437A-AF79-D1A424C42BF1}" srcOrd="0" destOrd="0" presId="urn:microsoft.com/office/officeart/2005/8/layout/list1"/>
    <dgm:cxn modelId="{553798CC-072B-4BBF-80F2-40DC79110AD3}" type="presOf" srcId="{059C4BC1-12F8-47AA-9483-0573A387968C}" destId="{0934DBDB-9046-4203-8CF2-C1D6BB0AFDE2}" srcOrd="0" destOrd="0" presId="urn:microsoft.com/office/officeart/2005/8/layout/list1"/>
    <dgm:cxn modelId="{F10874E0-31BE-42E2-A865-7F8D6B18454D}" srcId="{D39BC026-A136-4203-BB9F-78D3FBE0E6FD}" destId="{059C4BC1-12F8-47AA-9483-0573A387968C}" srcOrd="0" destOrd="0" parTransId="{C29262F5-AB96-4107-9B60-B0AC5B24E1C1}" sibTransId="{448F71FF-0FD9-4934-A4AC-B361C82422B5}"/>
    <dgm:cxn modelId="{4719CCE7-B983-4744-ADC3-201FEA3A2F0E}" type="presOf" srcId="{E5BF566B-7380-430B-BBD2-B45492A9DDDD}" destId="{88A17705-6B4E-4969-A3EB-16B25F30B37D}" srcOrd="1" destOrd="0" presId="urn:microsoft.com/office/officeart/2005/8/layout/list1"/>
    <dgm:cxn modelId="{BC3A6CF3-7DFB-40D4-A30D-22D798BD9FEC}" type="presOf" srcId="{D39BC026-A136-4203-BB9F-78D3FBE0E6FD}" destId="{A11A3FC9-4BB9-4C16-B1EE-4CE6102082BE}" srcOrd="0" destOrd="0" presId="urn:microsoft.com/office/officeart/2005/8/layout/list1"/>
    <dgm:cxn modelId="{69F7C3F8-79CF-4C54-99E4-06725385AF3A}" type="presOf" srcId="{E5BF566B-7380-430B-BBD2-B45492A9DDDD}" destId="{D8A1DBC3-E9CB-454E-A98D-ABDA62B702C8}" srcOrd="0" destOrd="0" presId="urn:microsoft.com/office/officeart/2005/8/layout/list1"/>
    <dgm:cxn modelId="{E11BA9CC-A4B3-46A1-A32E-1FAD7754CF41}" type="presParOf" srcId="{A11A3FC9-4BB9-4C16-B1EE-4CE6102082BE}" destId="{6551DCF9-1722-4A1F-8619-D912DA7CC91C}" srcOrd="0" destOrd="0" presId="urn:microsoft.com/office/officeart/2005/8/layout/list1"/>
    <dgm:cxn modelId="{A7F2B508-3E2E-4E3E-AFBD-7D5537FFED29}" type="presParOf" srcId="{6551DCF9-1722-4A1F-8619-D912DA7CC91C}" destId="{0934DBDB-9046-4203-8CF2-C1D6BB0AFDE2}" srcOrd="0" destOrd="0" presId="urn:microsoft.com/office/officeart/2005/8/layout/list1"/>
    <dgm:cxn modelId="{63A1B276-B6DA-47D1-B93B-0B2C99D34CF5}" type="presParOf" srcId="{6551DCF9-1722-4A1F-8619-D912DA7CC91C}" destId="{6403D6D7-C989-4905-AF0A-991C37525907}" srcOrd="1" destOrd="0" presId="urn:microsoft.com/office/officeart/2005/8/layout/list1"/>
    <dgm:cxn modelId="{97FD7637-7311-4527-BFE3-52543E4D090F}" type="presParOf" srcId="{A11A3FC9-4BB9-4C16-B1EE-4CE6102082BE}" destId="{A33F1583-E445-41CD-8F28-EFA171EF04DB}" srcOrd="1" destOrd="0" presId="urn:microsoft.com/office/officeart/2005/8/layout/list1"/>
    <dgm:cxn modelId="{7901B00A-042D-49B7-81F6-BE91700D87E5}" type="presParOf" srcId="{A11A3FC9-4BB9-4C16-B1EE-4CE6102082BE}" destId="{CDC66B51-357F-4ABA-8C09-C6FF5622C150}" srcOrd="2" destOrd="0" presId="urn:microsoft.com/office/officeart/2005/8/layout/list1"/>
    <dgm:cxn modelId="{65B865AF-4BA8-4797-B21A-A461B04BA593}" type="presParOf" srcId="{A11A3FC9-4BB9-4C16-B1EE-4CE6102082BE}" destId="{A129C930-2F7E-4C9E-ACB8-2251728EFEEE}" srcOrd="3" destOrd="0" presId="urn:microsoft.com/office/officeart/2005/8/layout/list1"/>
    <dgm:cxn modelId="{788E9170-3953-413C-99F9-E47794C489FE}" type="presParOf" srcId="{A11A3FC9-4BB9-4C16-B1EE-4CE6102082BE}" destId="{9239FB37-E78B-422C-A188-FA51318FC469}" srcOrd="4" destOrd="0" presId="urn:microsoft.com/office/officeart/2005/8/layout/list1"/>
    <dgm:cxn modelId="{50858E61-434C-402F-A957-239548091069}" type="presParOf" srcId="{9239FB37-E78B-422C-A188-FA51318FC469}" destId="{CDC38DFA-4669-4DDC-8E9F-634FD84B70E0}" srcOrd="0" destOrd="0" presId="urn:microsoft.com/office/officeart/2005/8/layout/list1"/>
    <dgm:cxn modelId="{447E19D1-F6C8-4194-B95B-D0A09E1EF3CE}" type="presParOf" srcId="{9239FB37-E78B-422C-A188-FA51318FC469}" destId="{EC94CC4D-39A5-4DA7-94CD-52656B733D47}" srcOrd="1" destOrd="0" presId="urn:microsoft.com/office/officeart/2005/8/layout/list1"/>
    <dgm:cxn modelId="{3C52E98E-BF94-4B9C-9C29-7DC0442C3DBA}" type="presParOf" srcId="{A11A3FC9-4BB9-4C16-B1EE-4CE6102082BE}" destId="{1137D033-F869-4DE0-980E-5170889DA62D}" srcOrd="5" destOrd="0" presId="urn:microsoft.com/office/officeart/2005/8/layout/list1"/>
    <dgm:cxn modelId="{F7575D19-E93E-4A12-8FDC-FA61E6209966}" type="presParOf" srcId="{A11A3FC9-4BB9-4C16-B1EE-4CE6102082BE}" destId="{85CA9414-C4EA-40A4-94E8-0ACEA6BE4CE9}" srcOrd="6" destOrd="0" presId="urn:microsoft.com/office/officeart/2005/8/layout/list1"/>
    <dgm:cxn modelId="{E22B6E43-375F-4CCD-B25F-AD5219AC9A96}" type="presParOf" srcId="{A11A3FC9-4BB9-4C16-B1EE-4CE6102082BE}" destId="{D6EE2F26-3EE3-4C02-BAF1-6C8F0024D6E9}" srcOrd="7" destOrd="0" presId="urn:microsoft.com/office/officeart/2005/8/layout/list1"/>
    <dgm:cxn modelId="{3704ACC5-77E6-4C00-A602-A5ACEC802014}" type="presParOf" srcId="{A11A3FC9-4BB9-4C16-B1EE-4CE6102082BE}" destId="{B49F60FD-5D53-4B01-A8B9-BE5C28279562}" srcOrd="8" destOrd="0" presId="urn:microsoft.com/office/officeart/2005/8/layout/list1"/>
    <dgm:cxn modelId="{800112E4-9B39-4ED7-93EC-1CE8CAA1CD13}" type="presParOf" srcId="{B49F60FD-5D53-4B01-A8B9-BE5C28279562}" destId="{5D27767B-87A0-437A-AF79-D1A424C42BF1}" srcOrd="0" destOrd="0" presId="urn:microsoft.com/office/officeart/2005/8/layout/list1"/>
    <dgm:cxn modelId="{09BCC7F0-B595-4B48-9EBE-8A9DD2B28EF8}" type="presParOf" srcId="{B49F60FD-5D53-4B01-A8B9-BE5C28279562}" destId="{E5484090-B2D7-4CE8-8954-0606699FEB3C}" srcOrd="1" destOrd="0" presId="urn:microsoft.com/office/officeart/2005/8/layout/list1"/>
    <dgm:cxn modelId="{17B98796-C7B1-4AD0-A51B-CC2FF958684A}" type="presParOf" srcId="{A11A3FC9-4BB9-4C16-B1EE-4CE6102082BE}" destId="{AC157D83-20C8-4F25-9836-58B028C0D0A1}" srcOrd="9" destOrd="0" presId="urn:microsoft.com/office/officeart/2005/8/layout/list1"/>
    <dgm:cxn modelId="{DFD3E11F-5425-4C83-951F-F9FD6CC49B02}" type="presParOf" srcId="{A11A3FC9-4BB9-4C16-B1EE-4CE6102082BE}" destId="{1675788E-B76E-41F9-82EF-442F1544215A}" srcOrd="10" destOrd="0" presId="urn:microsoft.com/office/officeart/2005/8/layout/list1"/>
    <dgm:cxn modelId="{CE00B6A8-8A7D-48B8-8A9B-51420CED6475}" type="presParOf" srcId="{A11A3FC9-4BB9-4C16-B1EE-4CE6102082BE}" destId="{872D7EED-A4DF-4783-B5B8-6EFA497EB48F}" srcOrd="11" destOrd="0" presId="urn:microsoft.com/office/officeart/2005/8/layout/list1"/>
    <dgm:cxn modelId="{98FA5444-EA39-4424-959F-A7E70D70DA3C}" type="presParOf" srcId="{A11A3FC9-4BB9-4C16-B1EE-4CE6102082BE}" destId="{6F9FAB31-98E4-442E-A0D1-B1C85764B7CF}" srcOrd="12" destOrd="0" presId="urn:microsoft.com/office/officeart/2005/8/layout/list1"/>
    <dgm:cxn modelId="{B330FC11-7018-4255-910E-7E22414B897D}" type="presParOf" srcId="{6F9FAB31-98E4-442E-A0D1-B1C85764B7CF}" destId="{D8A1DBC3-E9CB-454E-A98D-ABDA62B702C8}" srcOrd="0" destOrd="0" presId="urn:microsoft.com/office/officeart/2005/8/layout/list1"/>
    <dgm:cxn modelId="{1C44BD1A-0FAA-4E89-B64C-3114AAF59848}" type="presParOf" srcId="{6F9FAB31-98E4-442E-A0D1-B1C85764B7CF}" destId="{88A17705-6B4E-4969-A3EB-16B25F30B37D}" srcOrd="1" destOrd="0" presId="urn:microsoft.com/office/officeart/2005/8/layout/list1"/>
    <dgm:cxn modelId="{1290BF89-3144-48DF-8CFF-3D73035B853E}" type="presParOf" srcId="{A11A3FC9-4BB9-4C16-B1EE-4CE6102082BE}" destId="{F5B103C8-E3C0-43F6-8F5C-46C49B1C2173}" srcOrd="13" destOrd="0" presId="urn:microsoft.com/office/officeart/2005/8/layout/list1"/>
    <dgm:cxn modelId="{0B3D43FF-C6CF-4FB9-888D-89571EBD30F4}" type="presParOf" srcId="{A11A3FC9-4BB9-4C16-B1EE-4CE6102082BE}" destId="{3DEE9E36-22CF-4713-9FD9-73FA811A9486}" srcOrd="14" destOrd="0" presId="urn:microsoft.com/office/officeart/2005/8/layout/list1"/>
    <dgm:cxn modelId="{09A304E5-98A9-4932-B800-25B24F58E1BE}" type="presParOf" srcId="{A11A3FC9-4BB9-4C16-B1EE-4CE6102082BE}" destId="{446640A4-2A7C-4EB0-9BCA-6B20450FF6B8}" srcOrd="15" destOrd="0" presId="urn:microsoft.com/office/officeart/2005/8/layout/list1"/>
    <dgm:cxn modelId="{2676AB31-CE7E-4733-86EE-78F2C0E4D283}" type="presParOf" srcId="{A11A3FC9-4BB9-4C16-B1EE-4CE6102082BE}" destId="{A75BFEEC-D3CE-42D9-8B33-60029D895647}" srcOrd="16" destOrd="0" presId="urn:microsoft.com/office/officeart/2005/8/layout/list1"/>
    <dgm:cxn modelId="{C2AB45A2-D156-4EFF-B590-73CA73041C03}" type="presParOf" srcId="{A75BFEEC-D3CE-42D9-8B33-60029D895647}" destId="{54FE742F-9157-4363-935F-251CB81B92BF}" srcOrd="0" destOrd="0" presId="urn:microsoft.com/office/officeart/2005/8/layout/list1"/>
    <dgm:cxn modelId="{F210DB82-FB35-4CBD-BCB0-FEC6835BF17F}" type="presParOf" srcId="{A75BFEEC-D3CE-42D9-8B33-60029D895647}" destId="{BB777042-B2AE-4A8B-A34E-68352B652631}" srcOrd="1" destOrd="0" presId="urn:microsoft.com/office/officeart/2005/8/layout/list1"/>
    <dgm:cxn modelId="{D1653460-7391-480E-90F4-90CAB88F3C60}" type="presParOf" srcId="{A11A3FC9-4BB9-4C16-B1EE-4CE6102082BE}" destId="{FB2763B9-1EB8-41F7-9C57-E54B28EEEC35}" srcOrd="17" destOrd="0" presId="urn:microsoft.com/office/officeart/2005/8/layout/list1"/>
    <dgm:cxn modelId="{8450F270-0035-44E4-A7E0-A3FBF49638FC}" type="presParOf" srcId="{A11A3FC9-4BB9-4C16-B1EE-4CE6102082BE}" destId="{B8063E11-145F-4A30-A905-156CCDE7AE12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03A40C-5FC7-454B-87EC-36759DFE081B}">
      <dsp:nvSpPr>
        <dsp:cNvPr id="0" name=""/>
        <dsp:cNvSpPr/>
      </dsp:nvSpPr>
      <dsp:spPr>
        <a:xfrm>
          <a:off x="947201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910CB8-C1A3-4E47-B902-813B7FE0F159}">
      <dsp:nvSpPr>
        <dsp:cNvPr id="0" name=""/>
        <dsp:cNvSpPr/>
      </dsp:nvSpPr>
      <dsp:spPr>
        <a:xfrm>
          <a:off x="59990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Introducing ourselves and the project</a:t>
          </a:r>
          <a:endParaRPr lang="en-US" sz="2500" kern="1200" dirty="0"/>
        </a:p>
      </dsp:txBody>
      <dsp:txXfrm>
        <a:off x="59990" y="2654049"/>
        <a:ext cx="3226223" cy="720000"/>
      </dsp:txXfrm>
    </dsp:sp>
    <dsp:sp modelId="{C4573B78-68FB-410C-ABBC-BDC8B9B306AB}">
      <dsp:nvSpPr>
        <dsp:cNvPr id="0" name=""/>
        <dsp:cNvSpPr/>
      </dsp:nvSpPr>
      <dsp:spPr>
        <a:xfrm>
          <a:off x="4738014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3299A2-FB03-4C9D-B099-7ED7B6DAF65C}">
      <dsp:nvSpPr>
        <dsp:cNvPr id="0" name=""/>
        <dsp:cNvSpPr/>
      </dsp:nvSpPr>
      <dsp:spPr>
        <a:xfrm>
          <a:off x="3850802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Setting a shared vision for collaboration</a:t>
          </a:r>
          <a:endParaRPr lang="en-US" sz="2500" kern="1200"/>
        </a:p>
      </dsp:txBody>
      <dsp:txXfrm>
        <a:off x="3850802" y="2654049"/>
        <a:ext cx="3226223" cy="720000"/>
      </dsp:txXfrm>
    </dsp:sp>
    <dsp:sp modelId="{AD91EF0A-74AC-4260-95E0-0753C7EBDB47}">
      <dsp:nvSpPr>
        <dsp:cNvPr id="0" name=""/>
        <dsp:cNvSpPr/>
      </dsp:nvSpPr>
      <dsp:spPr>
        <a:xfrm>
          <a:off x="8528826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BB2B67-47E5-424C-A3A6-7AC4272A5797}">
      <dsp:nvSpPr>
        <dsp:cNvPr id="0" name=""/>
        <dsp:cNvSpPr/>
      </dsp:nvSpPr>
      <dsp:spPr>
        <a:xfrm>
          <a:off x="7641615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Understanding the landscape</a:t>
          </a:r>
          <a:endParaRPr lang="en-US" sz="2500" kern="1200"/>
        </a:p>
      </dsp:txBody>
      <dsp:txXfrm>
        <a:off x="7641615" y="2654049"/>
        <a:ext cx="3226223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F4CC12-0C28-49C1-BBE5-A28E8B8BC2D8}">
      <dsp:nvSpPr>
        <dsp:cNvPr id="0" name=""/>
        <dsp:cNvSpPr/>
      </dsp:nvSpPr>
      <dsp:spPr>
        <a:xfrm>
          <a:off x="342" y="26956"/>
          <a:ext cx="2331146" cy="12297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What you’ll bring</a:t>
          </a:r>
        </a:p>
      </dsp:txBody>
      <dsp:txXfrm>
        <a:off x="342" y="26956"/>
        <a:ext cx="2331146" cy="819825"/>
      </dsp:txXfrm>
    </dsp:sp>
    <dsp:sp modelId="{8F72357C-9FA5-4296-9D8D-5DACA287AE38}">
      <dsp:nvSpPr>
        <dsp:cNvPr id="0" name=""/>
        <dsp:cNvSpPr/>
      </dsp:nvSpPr>
      <dsp:spPr>
        <a:xfrm>
          <a:off x="477805" y="846781"/>
          <a:ext cx="2331146" cy="3477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Knowledge and insight about supporting families in Angus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Willingness to apply for and deliver WFB projects</a:t>
          </a:r>
        </a:p>
      </dsp:txBody>
      <dsp:txXfrm>
        <a:off x="546082" y="915058"/>
        <a:ext cx="2194592" cy="3341046"/>
      </dsp:txXfrm>
    </dsp:sp>
    <dsp:sp modelId="{6F75C9C1-44C2-4AA8-9265-73EA264423F1}">
      <dsp:nvSpPr>
        <dsp:cNvPr id="0" name=""/>
        <dsp:cNvSpPr/>
      </dsp:nvSpPr>
      <dsp:spPr>
        <a:xfrm>
          <a:off x="2684881" y="146674"/>
          <a:ext cx="749193" cy="5803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700" kern="1200"/>
        </a:p>
      </dsp:txBody>
      <dsp:txXfrm>
        <a:off x="2684881" y="262752"/>
        <a:ext cx="575077" cy="348232"/>
      </dsp:txXfrm>
    </dsp:sp>
    <dsp:sp modelId="{5EDFD721-6C81-4EDA-A965-F49DE6298A0D}">
      <dsp:nvSpPr>
        <dsp:cNvPr id="0" name=""/>
        <dsp:cNvSpPr/>
      </dsp:nvSpPr>
      <dsp:spPr>
        <a:xfrm>
          <a:off x="3745061" y="26956"/>
          <a:ext cx="2331146" cy="1229738"/>
        </a:xfrm>
        <a:prstGeom prst="roundRect">
          <a:avLst>
            <a:gd name="adj" fmla="val 10000"/>
          </a:avLst>
        </a:prstGeom>
        <a:solidFill>
          <a:schemeClr val="accent4">
            <a:hueOff val="3299968"/>
            <a:satOff val="-14601"/>
            <a:lumOff val="-245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What we’ll bring</a:t>
          </a:r>
        </a:p>
      </dsp:txBody>
      <dsp:txXfrm>
        <a:off x="3745061" y="26956"/>
        <a:ext cx="2331146" cy="819825"/>
      </dsp:txXfrm>
    </dsp:sp>
    <dsp:sp modelId="{31B9D0EC-6344-4BED-BBF6-B70C746BED7E}">
      <dsp:nvSpPr>
        <dsp:cNvPr id="0" name=""/>
        <dsp:cNvSpPr/>
      </dsp:nvSpPr>
      <dsp:spPr>
        <a:xfrm>
          <a:off x="4005658" y="846781"/>
          <a:ext cx="2764879" cy="3477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3299968"/>
              <a:satOff val="-14601"/>
              <a:lumOff val="-24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Facilitation to set a collective vision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Mapping and sharing understanding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Sharing the learning for the approach</a:t>
          </a:r>
        </a:p>
      </dsp:txBody>
      <dsp:txXfrm>
        <a:off x="4086639" y="927762"/>
        <a:ext cx="2602917" cy="3315638"/>
      </dsp:txXfrm>
    </dsp:sp>
    <dsp:sp modelId="{BA1DC44E-0F9F-4CC2-86E9-CE60EA2A8130}">
      <dsp:nvSpPr>
        <dsp:cNvPr id="0" name=""/>
        <dsp:cNvSpPr/>
      </dsp:nvSpPr>
      <dsp:spPr>
        <a:xfrm>
          <a:off x="6483818" y="146674"/>
          <a:ext cx="864133" cy="5803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599937"/>
            <a:satOff val="-29202"/>
            <a:lumOff val="-490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700" kern="1200"/>
        </a:p>
      </dsp:txBody>
      <dsp:txXfrm>
        <a:off x="6483818" y="262752"/>
        <a:ext cx="690017" cy="348232"/>
      </dsp:txXfrm>
    </dsp:sp>
    <dsp:sp modelId="{0F30A77C-E0C5-4AB7-BC99-A3BD903ABEE6}">
      <dsp:nvSpPr>
        <dsp:cNvPr id="0" name=""/>
        <dsp:cNvSpPr/>
      </dsp:nvSpPr>
      <dsp:spPr>
        <a:xfrm>
          <a:off x="7706647" y="26956"/>
          <a:ext cx="2331146" cy="1229738"/>
        </a:xfrm>
        <a:prstGeom prst="roundRect">
          <a:avLst>
            <a:gd name="adj" fmla="val 10000"/>
          </a:avLst>
        </a:prstGeom>
        <a:solidFill>
          <a:schemeClr val="accent4">
            <a:hueOff val="6599937"/>
            <a:satOff val="-29202"/>
            <a:lumOff val="-490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What happens with it all</a:t>
          </a:r>
        </a:p>
      </dsp:txBody>
      <dsp:txXfrm>
        <a:off x="7706647" y="26956"/>
        <a:ext cx="2331146" cy="819825"/>
      </dsp:txXfrm>
    </dsp:sp>
    <dsp:sp modelId="{5B1DBA7B-A097-42B0-B443-D2962837FCE6}">
      <dsp:nvSpPr>
        <dsp:cNvPr id="0" name=""/>
        <dsp:cNvSpPr/>
      </dsp:nvSpPr>
      <dsp:spPr>
        <a:xfrm>
          <a:off x="8184111" y="846781"/>
          <a:ext cx="2331146" cy="3477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6599937"/>
              <a:satOff val="-29202"/>
              <a:lumOff val="-490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Individual organisations submit bids for work based on the  collective vision</a:t>
          </a:r>
        </a:p>
      </dsp:txBody>
      <dsp:txXfrm>
        <a:off x="8252388" y="915058"/>
        <a:ext cx="2194592" cy="33410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734A2D-5755-4BE8-85FC-773B89B5C659}">
      <dsp:nvSpPr>
        <dsp:cNvPr id="0" name=""/>
        <dsp:cNvSpPr/>
      </dsp:nvSpPr>
      <dsp:spPr>
        <a:xfrm>
          <a:off x="3286" y="19621"/>
          <a:ext cx="3203971" cy="6048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Session 1</a:t>
          </a:r>
        </a:p>
      </dsp:txBody>
      <dsp:txXfrm>
        <a:off x="3286" y="19621"/>
        <a:ext cx="3203971" cy="604800"/>
      </dsp:txXfrm>
    </dsp:sp>
    <dsp:sp modelId="{7BF22C95-EBCE-4B92-9558-C412B1BE8577}">
      <dsp:nvSpPr>
        <dsp:cNvPr id="0" name=""/>
        <dsp:cNvSpPr/>
      </dsp:nvSpPr>
      <dsp:spPr>
        <a:xfrm>
          <a:off x="3286" y="624421"/>
          <a:ext cx="3203971" cy="370729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GB" sz="21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Introductions</a:t>
          </a:r>
          <a:endParaRPr lang="en-GB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Scene setting</a:t>
          </a:r>
          <a:endParaRPr lang="en-GB" sz="2100" kern="1200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Vision</a:t>
          </a:r>
          <a:endParaRPr lang="en-GB" sz="2100" kern="1200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Collaboration principles</a:t>
          </a:r>
          <a:endParaRPr lang="en-GB" sz="2100" kern="1200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Mapping – what’s happening, working, not working, missing</a:t>
          </a:r>
        </a:p>
      </dsp:txBody>
      <dsp:txXfrm>
        <a:off x="3286" y="624421"/>
        <a:ext cx="3203971" cy="3707294"/>
      </dsp:txXfrm>
    </dsp:sp>
    <dsp:sp modelId="{87F3C5FC-E70C-4653-B902-FA91BB8DC204}">
      <dsp:nvSpPr>
        <dsp:cNvPr id="0" name=""/>
        <dsp:cNvSpPr/>
      </dsp:nvSpPr>
      <dsp:spPr>
        <a:xfrm>
          <a:off x="3655814" y="19621"/>
          <a:ext cx="3203971" cy="604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Session 2</a:t>
          </a:r>
        </a:p>
      </dsp:txBody>
      <dsp:txXfrm>
        <a:off x="3655814" y="19621"/>
        <a:ext cx="3203971" cy="604800"/>
      </dsp:txXfrm>
    </dsp:sp>
    <dsp:sp modelId="{3FFB21CE-9DF7-45D1-BC3C-A4B444E046D1}">
      <dsp:nvSpPr>
        <dsp:cNvPr id="0" name=""/>
        <dsp:cNvSpPr/>
      </dsp:nvSpPr>
      <dsp:spPr>
        <a:xfrm>
          <a:off x="3655814" y="624421"/>
          <a:ext cx="3203971" cy="370729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GB" sz="21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Introductions and reflections from session 1</a:t>
          </a:r>
          <a:endParaRPr lang="en-GB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What would success look like</a:t>
          </a:r>
          <a:endParaRPr lang="en-GB" sz="2100" kern="1200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Strengths and opportunities – what’s needed and who’s best placed to do it</a:t>
          </a:r>
          <a:endParaRPr lang="en-GB" sz="2100" kern="1200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How projects could develop over time</a:t>
          </a:r>
        </a:p>
      </dsp:txBody>
      <dsp:txXfrm>
        <a:off x="3655814" y="624421"/>
        <a:ext cx="3203971" cy="3707294"/>
      </dsp:txXfrm>
    </dsp:sp>
    <dsp:sp modelId="{45424668-E132-4BFA-B679-43AB840E2C4C}">
      <dsp:nvSpPr>
        <dsp:cNvPr id="0" name=""/>
        <dsp:cNvSpPr/>
      </dsp:nvSpPr>
      <dsp:spPr>
        <a:xfrm>
          <a:off x="7308342" y="19621"/>
          <a:ext cx="3203971" cy="6048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Session 3</a:t>
          </a:r>
        </a:p>
      </dsp:txBody>
      <dsp:txXfrm>
        <a:off x="7308342" y="19621"/>
        <a:ext cx="3203971" cy="604800"/>
      </dsp:txXfrm>
    </dsp:sp>
    <dsp:sp modelId="{F50C197D-E50D-469F-A5C0-42F509E19B2A}">
      <dsp:nvSpPr>
        <dsp:cNvPr id="0" name=""/>
        <dsp:cNvSpPr/>
      </dsp:nvSpPr>
      <dsp:spPr>
        <a:xfrm>
          <a:off x="7308342" y="624421"/>
          <a:ext cx="3203971" cy="3707294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GB" sz="2100" kern="1200" dirty="0"/>
            <a:t>Introductions and reflections from session 2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GB" sz="21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Planning</a:t>
          </a:r>
          <a:endParaRPr lang="en-GB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Sustainability</a:t>
          </a:r>
          <a:endParaRPr lang="en-GB" sz="2100" kern="1200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Monitoring</a:t>
          </a:r>
        </a:p>
      </dsp:txBody>
      <dsp:txXfrm>
        <a:off x="7308342" y="624421"/>
        <a:ext cx="3203971" cy="37072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DCD78B-4C00-42A5-9573-783D11A9AC21}">
      <dsp:nvSpPr>
        <dsp:cNvPr id="0" name=""/>
        <dsp:cNvSpPr/>
      </dsp:nvSpPr>
      <dsp:spPr>
        <a:xfrm>
          <a:off x="1167993" y="421040"/>
          <a:ext cx="1292537" cy="12925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2F7D4A-049A-457D-9DF1-F4F976D5E99D}">
      <dsp:nvSpPr>
        <dsp:cNvPr id="0" name=""/>
        <dsp:cNvSpPr/>
      </dsp:nvSpPr>
      <dsp:spPr>
        <a:xfrm>
          <a:off x="378109" y="2068861"/>
          <a:ext cx="287230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Why do you want to work collaboratively?</a:t>
          </a:r>
          <a:endParaRPr lang="en-US" sz="2300" kern="1200"/>
        </a:p>
      </dsp:txBody>
      <dsp:txXfrm>
        <a:off x="378109" y="2068861"/>
        <a:ext cx="2872305" cy="720000"/>
      </dsp:txXfrm>
    </dsp:sp>
    <dsp:sp modelId="{21ECFF97-7216-4973-8AD1-1113C332F04A}">
      <dsp:nvSpPr>
        <dsp:cNvPr id="0" name=""/>
        <dsp:cNvSpPr/>
      </dsp:nvSpPr>
      <dsp:spPr>
        <a:xfrm>
          <a:off x="4542951" y="421040"/>
          <a:ext cx="1292537" cy="12925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20ADE9-8957-4741-9FA3-DE3AB339D650}">
      <dsp:nvSpPr>
        <dsp:cNvPr id="0" name=""/>
        <dsp:cNvSpPr/>
      </dsp:nvSpPr>
      <dsp:spPr>
        <a:xfrm>
          <a:off x="3753067" y="2068861"/>
          <a:ext cx="287230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What’s the difference you want to make?</a:t>
          </a:r>
          <a:endParaRPr lang="en-US" sz="2300" kern="1200" dirty="0"/>
        </a:p>
      </dsp:txBody>
      <dsp:txXfrm>
        <a:off x="3753067" y="2068861"/>
        <a:ext cx="2872305" cy="720000"/>
      </dsp:txXfrm>
    </dsp:sp>
    <dsp:sp modelId="{73D58F88-807D-47F0-97C6-5BCABD8CB5DD}">
      <dsp:nvSpPr>
        <dsp:cNvPr id="0" name=""/>
        <dsp:cNvSpPr/>
      </dsp:nvSpPr>
      <dsp:spPr>
        <a:xfrm>
          <a:off x="7917909" y="421040"/>
          <a:ext cx="1292537" cy="12925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2FAFD-95C4-4E57-AF1B-6E2A7382A961}">
      <dsp:nvSpPr>
        <dsp:cNvPr id="0" name=""/>
        <dsp:cNvSpPr/>
      </dsp:nvSpPr>
      <dsp:spPr>
        <a:xfrm>
          <a:off x="7128025" y="2068861"/>
          <a:ext cx="287230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What would better look like?</a:t>
          </a:r>
          <a:endParaRPr lang="en-US" sz="2300" kern="1200"/>
        </a:p>
      </dsp:txBody>
      <dsp:txXfrm>
        <a:off x="7128025" y="2068861"/>
        <a:ext cx="2872305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C66B51-357F-4ABA-8C09-C6FF5622C150}">
      <dsp:nvSpPr>
        <dsp:cNvPr id="0" name=""/>
        <dsp:cNvSpPr/>
      </dsp:nvSpPr>
      <dsp:spPr>
        <a:xfrm>
          <a:off x="0" y="1028676"/>
          <a:ext cx="547221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03D6D7-C989-4905-AF0A-991C37525907}">
      <dsp:nvSpPr>
        <dsp:cNvPr id="0" name=""/>
        <dsp:cNvSpPr/>
      </dsp:nvSpPr>
      <dsp:spPr>
        <a:xfrm>
          <a:off x="273610" y="807276"/>
          <a:ext cx="3830553" cy="442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6" tIns="0" rIns="144786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Trust</a:t>
          </a:r>
          <a:endParaRPr lang="en-US" sz="1500" kern="1200"/>
        </a:p>
      </dsp:txBody>
      <dsp:txXfrm>
        <a:off x="295226" y="828892"/>
        <a:ext cx="3787321" cy="399568"/>
      </dsp:txXfrm>
    </dsp:sp>
    <dsp:sp modelId="{85CA9414-C4EA-40A4-94E8-0ACEA6BE4CE9}">
      <dsp:nvSpPr>
        <dsp:cNvPr id="0" name=""/>
        <dsp:cNvSpPr/>
      </dsp:nvSpPr>
      <dsp:spPr>
        <a:xfrm>
          <a:off x="0" y="1709077"/>
          <a:ext cx="547221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94CC4D-39A5-4DA7-94CD-52656B733D47}">
      <dsp:nvSpPr>
        <dsp:cNvPr id="0" name=""/>
        <dsp:cNvSpPr/>
      </dsp:nvSpPr>
      <dsp:spPr>
        <a:xfrm>
          <a:off x="273610" y="1487676"/>
          <a:ext cx="3830553" cy="442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6" tIns="0" rIns="144786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Transparency</a:t>
          </a:r>
          <a:endParaRPr lang="en-US" sz="1500" kern="1200"/>
        </a:p>
      </dsp:txBody>
      <dsp:txXfrm>
        <a:off x="295226" y="1509292"/>
        <a:ext cx="3787321" cy="399568"/>
      </dsp:txXfrm>
    </dsp:sp>
    <dsp:sp modelId="{1675788E-B76E-41F9-82EF-442F1544215A}">
      <dsp:nvSpPr>
        <dsp:cNvPr id="0" name=""/>
        <dsp:cNvSpPr/>
      </dsp:nvSpPr>
      <dsp:spPr>
        <a:xfrm>
          <a:off x="0" y="2389477"/>
          <a:ext cx="547221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484090-B2D7-4CE8-8954-0606699FEB3C}">
      <dsp:nvSpPr>
        <dsp:cNvPr id="0" name=""/>
        <dsp:cNvSpPr/>
      </dsp:nvSpPr>
      <dsp:spPr>
        <a:xfrm>
          <a:off x="273610" y="2168077"/>
          <a:ext cx="3830553" cy="4428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6" tIns="0" rIns="144786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Honesty</a:t>
          </a:r>
          <a:endParaRPr lang="en-US" sz="1500" kern="1200"/>
        </a:p>
      </dsp:txBody>
      <dsp:txXfrm>
        <a:off x="295226" y="2189693"/>
        <a:ext cx="3787321" cy="399568"/>
      </dsp:txXfrm>
    </dsp:sp>
    <dsp:sp modelId="{3DEE9E36-22CF-4713-9FD9-73FA811A9486}">
      <dsp:nvSpPr>
        <dsp:cNvPr id="0" name=""/>
        <dsp:cNvSpPr/>
      </dsp:nvSpPr>
      <dsp:spPr>
        <a:xfrm>
          <a:off x="0" y="3069877"/>
          <a:ext cx="547221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A17705-6B4E-4969-A3EB-16B25F30B37D}">
      <dsp:nvSpPr>
        <dsp:cNvPr id="0" name=""/>
        <dsp:cNvSpPr/>
      </dsp:nvSpPr>
      <dsp:spPr>
        <a:xfrm>
          <a:off x="273610" y="2848477"/>
          <a:ext cx="3830553" cy="442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6" tIns="0" rIns="144786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Commitment to the bigger picture</a:t>
          </a:r>
          <a:endParaRPr lang="en-US" sz="1500" kern="1200"/>
        </a:p>
      </dsp:txBody>
      <dsp:txXfrm>
        <a:off x="295226" y="2870093"/>
        <a:ext cx="3787321" cy="399568"/>
      </dsp:txXfrm>
    </dsp:sp>
    <dsp:sp modelId="{B8063E11-145F-4A30-A905-156CCDE7AE12}">
      <dsp:nvSpPr>
        <dsp:cNvPr id="0" name=""/>
        <dsp:cNvSpPr/>
      </dsp:nvSpPr>
      <dsp:spPr>
        <a:xfrm>
          <a:off x="0" y="3750277"/>
          <a:ext cx="547221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777042-B2AE-4A8B-A34E-68352B652631}">
      <dsp:nvSpPr>
        <dsp:cNvPr id="0" name=""/>
        <dsp:cNvSpPr/>
      </dsp:nvSpPr>
      <dsp:spPr>
        <a:xfrm>
          <a:off x="273610" y="3528877"/>
          <a:ext cx="3830553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6" tIns="0" rIns="144786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…anything else? What’s important to you?</a:t>
          </a:r>
          <a:endParaRPr lang="en-US" sz="1500" kern="1200" dirty="0"/>
        </a:p>
      </dsp:txBody>
      <dsp:txXfrm>
        <a:off x="295226" y="3550493"/>
        <a:ext cx="3787321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DD7DA-7AB7-4CEF-9D48-CFF9FCCC78BB}" type="datetimeFigureOut">
              <a:rPr lang="en-GB" smtClean="0"/>
              <a:t>14/02/2025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438DD-699F-4824-9CEF-6BD10355D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886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Small group discussion and feeding back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438DD-699F-4824-9CEF-6BD10355DA2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31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Short group discussion on what’s important to you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438DD-699F-4824-9CEF-6BD10355DA2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212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4 colour post 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438DD-699F-4824-9CEF-6BD10355DA2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947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Conversation café type discussion – what would good look like?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438DD-699F-4824-9CEF-6BD10355DA2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936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99390-5E1A-3E29-10CD-AB9AFA9829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A6E8FF-DC7B-6CFB-C02B-B9F5A9452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FB35C-28BE-97B2-E10A-AD349481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4534-D692-4B4C-9714-FE38B0EA69BC}" type="datetimeFigureOut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EBE93-AE50-EFD0-F546-F2FB884AA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20151-E0A4-6EE4-A4AC-98A541095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4287-1E29-4718-BD6A-34FEB5279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881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22998-2D82-3BAF-84FA-DD6330B99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4315C1-EEA4-3B07-D28E-A1B724D0FF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A11B1-0808-7D9A-0A74-A106BA1AF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4534-D692-4B4C-9714-FE38B0EA69BC}" type="datetimeFigureOut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DD2D2-BDFF-3454-50ED-20AFEB791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188CFA-3ED9-9A60-3588-6AF20FD7B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4287-1E29-4718-BD6A-34FEB5279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142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B90947-6511-6EAE-2B6C-889E0EA285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4233F4-9A63-9BBA-6FB7-E2DD5E4E12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ABE4DA-D9E4-7F7F-0C97-4D44EA89B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4534-D692-4B4C-9714-FE38B0EA69BC}" type="datetimeFigureOut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FA62F-10DA-9A74-52A8-CF6F8E10D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525B1-974D-9673-2E9D-7E4F2B03B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4287-1E29-4718-BD6A-34FEB5279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786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22F7C-55D7-BB76-2F69-505B74316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BB343-826F-1964-53E9-CC90FE985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9372B-78CA-5958-EA9E-474D4B714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4534-D692-4B4C-9714-FE38B0EA69BC}" type="datetimeFigureOut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987FB-BD6C-4CCA-3D8C-31673194D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FBFE4-E484-04FE-D5BE-2D4E32D12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4287-1E29-4718-BD6A-34FEB5279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42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6BE2C-D8FD-DA49-B4A1-097E897FF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AE5B66-1FBF-CF95-29F1-39CEBD5A5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E330E-66B5-4DDB-839C-9978C0D59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4534-D692-4B4C-9714-FE38B0EA69BC}" type="datetimeFigureOut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A7B5D-2EC0-8045-2064-6E948BD07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03E09A-3F4D-2512-CE91-F2368DF0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4287-1E29-4718-BD6A-34FEB5279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38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D88AB-52B7-5993-CFE6-8C1F46E8B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E798A-449E-C1E9-0455-3AB57EB412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F5E986-0AAE-C24E-A6D2-A4AACC6606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7497B6-6014-6308-56CF-799EC04CD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4534-D692-4B4C-9714-FE38B0EA69BC}" type="datetimeFigureOut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9EB47A-1D5A-ED04-6E39-F6EACCAD3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A9859-FA05-2937-242C-2E4174A04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4287-1E29-4718-BD6A-34FEB5279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861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DC8D7-F747-462E-1D1D-81F7E2DFE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A4D986-4DFD-0D1F-D842-D899DCD83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AC647-FB5C-347F-FC75-4529F6C36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9FBF61-F6DE-6D74-12DC-AA3EC17F62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5B7F01-3BFA-5C66-79F4-4F90357080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28CC10-A9FC-8C7D-F611-8CC95AEAD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4534-D692-4B4C-9714-FE38B0EA69BC}" type="datetimeFigureOut">
              <a:rPr lang="en-GB" smtClean="0"/>
              <a:t>13/02/2025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35FFBA-A0B2-19C9-EFA0-4760F57E0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E5ABFE-996B-9354-14F3-4D416DA68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4287-1E29-4718-BD6A-34FEB5279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45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EEB4D-93C0-29B8-186C-E32231A0F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E2C87E-D565-B3C7-E3CC-8A2C34D6E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4534-D692-4B4C-9714-FE38B0EA69BC}" type="datetimeFigureOut">
              <a:rPr lang="en-GB" smtClean="0"/>
              <a:t>13/02/2025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0302D0-37EC-CCF8-C170-69C575DD9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005B16-FD95-18F6-3F14-93D3B02E5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4287-1E29-4718-BD6A-34FEB5279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48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D66755-14CE-752A-0522-4DB8D1233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4534-D692-4B4C-9714-FE38B0EA69BC}" type="datetimeFigureOut">
              <a:rPr lang="en-GB" smtClean="0"/>
              <a:t>13/02/2025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A1BF4C-573A-25C3-776A-B22488F33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1E1A6-7DAF-F826-ABB0-081C7C699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4287-1E29-4718-BD6A-34FEB5279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36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3641F-D434-A08D-4101-C92EC4404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6DFAD-62D9-907B-7CAA-0503DAD8F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88DE5-7FD9-881F-3CC3-75A85C07B3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BCFF56-46AE-66F1-CD6F-6EE4470FB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4534-D692-4B4C-9714-FE38B0EA69BC}" type="datetimeFigureOut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C226B7-52A3-8C3E-76E2-B01D1C4ED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8197AE-9741-62B0-7EBE-16DC592FB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4287-1E29-4718-BD6A-34FEB5279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483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6C288-1873-5EED-B7D4-7FAA4479F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F90DE8-1C5A-B488-9930-A48053FCB2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402D89-57C7-6FC9-7CE1-BDDA6BBBF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068471-F021-D53E-8D14-41353E3E4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4534-D692-4B4C-9714-FE38B0EA69BC}" type="datetimeFigureOut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518BA-62DA-AD3E-CED3-689C769A5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D49FF2-6288-A864-AE27-3F3E19D8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4287-1E29-4718-BD6A-34FEB5279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360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052C8A-03D7-7023-0FBA-00BC9970A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984FA-7C70-4097-2CF2-B76F139D3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38A31-B0F8-1D3F-868D-707AAFAB4B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934534-D692-4B4C-9714-FE38B0EA69BC}" type="datetimeFigureOut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226A59-890C-644D-1E06-CEDA43114A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C5E2D-ACE3-641E-A3BE-3052EEA278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CA4287-1E29-4718-BD6A-34FEB5279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100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B61E5C-EFBF-5448-FE0F-C267143228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2960716"/>
            <a:ext cx="4036334" cy="2387600"/>
          </a:xfrm>
        </p:spPr>
        <p:txBody>
          <a:bodyPr anchor="t">
            <a:normAutofit/>
          </a:bodyPr>
          <a:lstStyle/>
          <a:p>
            <a:pPr algn="l"/>
            <a:r>
              <a:rPr lang="en-GB" sz="5400"/>
              <a:t>Third Sector Synergy Spark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8A31C8-1DDA-D1B0-030F-64A7BA7B3A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3809" y="953037"/>
            <a:ext cx="4036333" cy="1709849"/>
          </a:xfrm>
        </p:spPr>
        <p:txBody>
          <a:bodyPr anchor="b">
            <a:normAutofit/>
          </a:bodyPr>
          <a:lstStyle/>
          <a:p>
            <a:pPr algn="l"/>
            <a:r>
              <a:rPr lang="en-GB" sz="2000" dirty="0"/>
              <a:t>Session 1 17.02.25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f you want to go fast, go alone. If you want to go far, go together ...">
            <a:extLst>
              <a:ext uri="{FF2B5EF4-FFF2-40B4-BE49-F238E27FC236}">
                <a16:creationId xmlns:a16="http://schemas.microsoft.com/office/drawing/2014/main" id="{19650E77-093F-B21A-FE1A-A378062E3B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66285" y="666728"/>
            <a:ext cx="3648415" cy="5465791"/>
          </a:xfrm>
          <a:prstGeom prst="rect">
            <a:avLst/>
          </a:prstGeom>
          <a:noFill/>
        </p:spPr>
      </p:pic>
      <p:pic>
        <p:nvPicPr>
          <p:cNvPr id="6" name="Picture 5" descr="A red and white logo&#10;&#10;AI-generated content may be incorrect.">
            <a:extLst>
              <a:ext uri="{FF2B5EF4-FFF2-40B4-BE49-F238E27FC236}">
                <a16:creationId xmlns:a16="http://schemas.microsoft.com/office/drawing/2014/main" id="{B4B34309-8B0B-159A-85C3-5238AF18D8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08" y="716972"/>
            <a:ext cx="3715147" cy="763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22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ABC666-898D-BDF3-CA7B-30A7263C8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>
                <a:latin typeface="+mj-lt"/>
                <a:ea typeface="+mj-ea"/>
                <a:cs typeface="+mj-cs"/>
              </a:rPr>
              <a:t>Next steps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F3BBAD-0CB5-350B-F276-1A6AE89A9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407" y="2309798"/>
            <a:ext cx="10143668" cy="343553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Our idea:</a:t>
            </a:r>
          </a:p>
          <a:p>
            <a:pPr lvl="1"/>
            <a:r>
              <a:rPr lang="en-US" sz="2800" kern="1200" dirty="0">
                <a:latin typeface="+mn-lt"/>
                <a:ea typeface="+mn-ea"/>
                <a:cs typeface="+mn-cs"/>
              </a:rPr>
              <a:t>A session to look in more depth into strengths and opportunities</a:t>
            </a:r>
          </a:p>
          <a:p>
            <a:pPr lvl="1"/>
            <a:r>
              <a:rPr lang="en-US" sz="2800" dirty="0"/>
              <a:t>Map out potential projects and the relationships between them</a:t>
            </a:r>
          </a:p>
          <a:p>
            <a:r>
              <a:rPr lang="en-US" kern="1200" dirty="0">
                <a:latin typeface="+mn-lt"/>
                <a:ea typeface="+mn-ea"/>
                <a:cs typeface="+mn-cs"/>
              </a:rPr>
              <a:t>What would you like to happen next?</a:t>
            </a:r>
          </a:p>
        </p:txBody>
      </p:sp>
      <p:pic>
        <p:nvPicPr>
          <p:cNvPr id="5" name="Picture 4" descr="A red and white logo&#10;&#10;AI-generated content may be incorrect.">
            <a:extLst>
              <a:ext uri="{FF2B5EF4-FFF2-40B4-BE49-F238E27FC236}">
                <a16:creationId xmlns:a16="http://schemas.microsoft.com/office/drawing/2014/main" id="{3EC34D81-2907-42B5-7FEF-BB7B4D4AFC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234" y="6409853"/>
            <a:ext cx="2100766" cy="43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201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618451-081F-94EF-C2DF-653D4E18E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Plan for today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AA5F0D-AC12-A3AB-8FB5-C2DE14790D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3592033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A red and white logo&#10;&#10;AI-generated content may be incorrect.">
            <a:extLst>
              <a:ext uri="{FF2B5EF4-FFF2-40B4-BE49-F238E27FC236}">
                <a16:creationId xmlns:a16="http://schemas.microsoft.com/office/drawing/2014/main" id="{3CDF0DCC-62B5-2045-5C07-D4CCA2CBC39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234" y="6409853"/>
            <a:ext cx="2100766" cy="43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519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F411BF-42A9-7ECC-38FA-F3F9EBFB5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GB" sz="5400"/>
              <a:t>A quick recap: About this project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818B0-384D-60A0-FDBA-60CCD134E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GB" sz="2400"/>
              <a:t>A collaborative approach to transformational change</a:t>
            </a:r>
          </a:p>
          <a:p>
            <a:r>
              <a:rPr lang="en-GB" sz="2400"/>
              <a:t>Reframing potentially damaging competitive processes</a:t>
            </a:r>
          </a:p>
          <a:p>
            <a:r>
              <a:rPr lang="en-GB" sz="2400"/>
              <a:t>Avoiding duplication and encouraging joint working</a:t>
            </a:r>
          </a:p>
          <a:p>
            <a:r>
              <a:rPr lang="en-GB" sz="2400"/>
              <a:t>Working together to identify:</a:t>
            </a:r>
          </a:p>
          <a:p>
            <a:pPr lvl="1"/>
            <a:r>
              <a:rPr lang="en-GB"/>
              <a:t>What the greatest needs are</a:t>
            </a:r>
          </a:p>
          <a:p>
            <a:pPr lvl="1"/>
            <a:r>
              <a:rPr lang="en-GB"/>
              <a:t>What the biggest strengths are</a:t>
            </a:r>
          </a:p>
          <a:p>
            <a:pPr lvl="1"/>
            <a:r>
              <a:rPr lang="en-GB"/>
              <a:t>The best way to embed true transformational change </a:t>
            </a:r>
          </a:p>
          <a:p>
            <a:r>
              <a:rPr lang="en-GB" sz="2400"/>
              <a:t>Leading to funding bids to VAA and Angus Council</a:t>
            </a:r>
          </a:p>
        </p:txBody>
      </p:sp>
      <p:pic>
        <p:nvPicPr>
          <p:cNvPr id="5" name="Picture 4" descr="A red and white logo&#10;&#10;AI-generated content may be incorrect.">
            <a:extLst>
              <a:ext uri="{FF2B5EF4-FFF2-40B4-BE49-F238E27FC236}">
                <a16:creationId xmlns:a16="http://schemas.microsoft.com/office/drawing/2014/main" id="{0CD28AA4-9D46-0AF8-48CB-770FAA0C79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234" y="6409853"/>
            <a:ext cx="2100766" cy="43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209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8345-641A-5FDC-2212-15B537696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Quick recap 2: What it’ll look like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CF2BC66-5190-D8CA-73E6-471703362E7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A red and white logo&#10;&#10;AI-generated content may be incorrect.">
            <a:extLst>
              <a:ext uri="{FF2B5EF4-FFF2-40B4-BE49-F238E27FC236}">
                <a16:creationId xmlns:a16="http://schemas.microsoft.com/office/drawing/2014/main" id="{71819FAF-A40F-B2E2-9FAE-912A09FAF16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234" y="6409853"/>
            <a:ext cx="2100766" cy="43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97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C372E-5AF4-BD36-FFF9-AE65E870E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Rough project plan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94BB50D-DF23-362E-69F8-6E9D5F9317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40440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A red and white logo&#10;&#10;AI-generated content may be incorrect.">
            <a:extLst>
              <a:ext uri="{FF2B5EF4-FFF2-40B4-BE49-F238E27FC236}">
                <a16:creationId xmlns:a16="http://schemas.microsoft.com/office/drawing/2014/main" id="{03825083-C9E8-411C-5838-630A27A0F6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234" y="6409853"/>
            <a:ext cx="2100766" cy="43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160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18E401-9EFC-65AD-08B3-9B967273F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GB" sz="4800"/>
              <a:t>Setting a shared vision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46968DCC-EE61-9736-DD70-1D69DA4BBE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2723731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 descr="A red and white logo&#10;&#10;AI-generated content may be incorrect.">
            <a:extLst>
              <a:ext uri="{FF2B5EF4-FFF2-40B4-BE49-F238E27FC236}">
                <a16:creationId xmlns:a16="http://schemas.microsoft.com/office/drawing/2014/main" id="{E2B1F5C6-61DD-AE8A-439D-1799098B86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234" y="6409853"/>
            <a:ext cx="2100766" cy="43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928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ight Triangle 27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C84CD3-B8C2-8FDA-98E7-0341D916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057101" cy="4480726"/>
          </a:xfrm>
        </p:spPr>
        <p:txBody>
          <a:bodyPr>
            <a:normAutofit/>
          </a:bodyPr>
          <a:lstStyle/>
          <a:p>
            <a:pPr algn="r"/>
            <a:r>
              <a:rPr lang="en-GB" sz="4100"/>
              <a:t>Some principles for collaboration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8765FC1-16AF-2319-E3D3-75DAF8D5A9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1510975"/>
              </p:ext>
            </p:extLst>
          </p:nvPr>
        </p:nvGraphicFramePr>
        <p:xfrm>
          <a:off x="5147495" y="623274"/>
          <a:ext cx="5472219" cy="4935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 descr="A red and white logo&#10;&#10;AI-generated content may be incorrect.">
            <a:extLst>
              <a:ext uri="{FF2B5EF4-FFF2-40B4-BE49-F238E27FC236}">
                <a16:creationId xmlns:a16="http://schemas.microsoft.com/office/drawing/2014/main" id="{72A7A679-5AB6-AA2C-8EE3-BFD58805D0C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234" y="6409853"/>
            <a:ext cx="2100766" cy="43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68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20786-75E8-3273-B206-7B8DA539A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Understanding the landscape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9684228-9881-514F-6A87-DA8EA3EAE1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505400"/>
              </p:ext>
            </p:extLst>
          </p:nvPr>
        </p:nvGraphicFramePr>
        <p:xfrm>
          <a:off x="838200" y="1825625"/>
          <a:ext cx="10515600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98325136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8462719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What’s happening?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What’s working?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912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 dirty="0"/>
                    </a:p>
                    <a:p>
                      <a:pPr algn="ctr"/>
                      <a:endParaRPr lang="en-GB" sz="2400" b="1" dirty="0"/>
                    </a:p>
                    <a:p>
                      <a:pPr algn="ctr"/>
                      <a:endParaRPr lang="en-GB" sz="2400" b="1" dirty="0"/>
                    </a:p>
                    <a:p>
                      <a:pPr algn="ctr"/>
                      <a:endParaRPr lang="en-GB" sz="2400" b="1" dirty="0"/>
                    </a:p>
                    <a:p>
                      <a:pPr algn="ctr"/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4342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What’s not working?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What’s missing?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117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785147"/>
                  </a:ext>
                </a:extLst>
              </a:tr>
            </a:tbl>
          </a:graphicData>
        </a:graphic>
      </p:graphicFrame>
      <p:pic>
        <p:nvPicPr>
          <p:cNvPr id="5" name="Picture 4" descr="A red and white logo&#10;&#10;AI-generated content may be incorrect.">
            <a:extLst>
              <a:ext uri="{FF2B5EF4-FFF2-40B4-BE49-F238E27FC236}">
                <a16:creationId xmlns:a16="http://schemas.microsoft.com/office/drawing/2014/main" id="{C1E7404C-0574-F36A-BC6F-BDF5EECA09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234" y="6409853"/>
            <a:ext cx="2100766" cy="43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847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1B0670-2777-1BDF-EC07-434A4CE6C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 fontScale="90000"/>
          </a:bodyPr>
          <a:lstStyle/>
          <a:p>
            <a:r>
              <a:rPr lang="en-GB" sz="4800" dirty="0"/>
              <a:t>The top three themes from the survey: what would good look like in these areas?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0AFD8-9A2C-233C-D44E-A21FCB7C6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560321"/>
            <a:ext cx="9941319" cy="3781297"/>
          </a:xfrm>
        </p:spPr>
        <p:txBody>
          <a:bodyPr anchor="ctr">
            <a:normAutofit fontScale="92500" lnSpcReduction="20000"/>
          </a:bodyPr>
          <a:lstStyle/>
          <a:p>
            <a:pPr>
              <a:spcAft>
                <a:spcPts val="600"/>
              </a:spcAft>
              <a:buFont typeface="+mj-lt"/>
              <a:buAutoNum type="arabicPeriod"/>
            </a:pPr>
            <a:r>
              <a:rPr lang="en-GB" sz="2000" b="1" i="0" dirty="0">
                <a:effectLst/>
                <a:latin typeface="Segoe UI" panose="020B0502040204020203" pitchFamily="34" charset="0"/>
              </a:rPr>
              <a:t>Mental Health and Wellbeing Support</a:t>
            </a:r>
            <a:r>
              <a:rPr lang="en-GB" sz="2000" b="0" i="0" dirty="0">
                <a:effectLst/>
                <a:latin typeface="Segoe UI" panose="020B0502040204020203" pitchFamily="34" charset="0"/>
              </a:rPr>
              <a:t>: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0" i="0" dirty="0">
                <a:effectLst/>
                <a:latin typeface="Segoe UI" panose="020B0502040204020203" pitchFamily="34" charset="0"/>
              </a:rPr>
              <a:t>Mental health support for families, young people, and individuals with specific need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0" i="0" dirty="0">
                <a:effectLst/>
                <a:latin typeface="Segoe UI" panose="020B0502040204020203" pitchFamily="34" charset="0"/>
              </a:rPr>
              <a:t>Access to counselling, early intervention, and trauma-informed services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0" i="0" dirty="0">
                <a:effectLst/>
                <a:latin typeface="Segoe UI" panose="020B0502040204020203" pitchFamily="34" charset="0"/>
              </a:rPr>
              <a:t>Addressing social isolation and its impact on mental health</a:t>
            </a:r>
          </a:p>
          <a:p>
            <a:pPr>
              <a:spcAft>
                <a:spcPts val="600"/>
              </a:spcAft>
              <a:buFont typeface="+mj-lt"/>
              <a:buAutoNum type="arabicPeriod"/>
            </a:pPr>
            <a:r>
              <a:rPr lang="en-GB" sz="2000" b="1" i="0" dirty="0">
                <a:effectLst/>
                <a:latin typeface="Segoe UI" panose="020B0502040204020203" pitchFamily="34" charset="0"/>
              </a:rPr>
              <a:t>Financial and Practical Support</a:t>
            </a:r>
            <a:r>
              <a:rPr lang="en-GB" sz="2000" b="0" i="0" dirty="0">
                <a:effectLst/>
                <a:latin typeface="Segoe UI" panose="020B0502040204020203" pitchFamily="34" charset="0"/>
              </a:rPr>
              <a:t>: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0" i="0" dirty="0">
                <a:effectLst/>
                <a:latin typeface="Segoe UI" panose="020B0502040204020203" pitchFamily="34" charset="0"/>
              </a:rPr>
              <a:t>Financial assistance for food, energy, travel, and living costs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0" i="0" dirty="0">
                <a:effectLst/>
                <a:latin typeface="Segoe UI" panose="020B0502040204020203" pitchFamily="34" charset="0"/>
              </a:rPr>
              <a:t>Support for employment and addressing poverty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0" i="0" dirty="0">
                <a:effectLst/>
                <a:latin typeface="Segoe UI" panose="020B0502040204020203" pitchFamily="34" charset="0"/>
              </a:rPr>
              <a:t>Access to resources and equipment for those in need</a:t>
            </a:r>
          </a:p>
          <a:p>
            <a:pPr>
              <a:spcAft>
                <a:spcPts val="600"/>
              </a:spcAft>
              <a:buFont typeface="+mj-lt"/>
              <a:buAutoNum type="arabicPeriod"/>
            </a:pPr>
            <a:r>
              <a:rPr lang="en-GB" sz="2000" b="1" i="0" dirty="0">
                <a:effectLst/>
                <a:latin typeface="Segoe UI" panose="020B0502040204020203" pitchFamily="34" charset="0"/>
              </a:rPr>
              <a:t>Inclusive and Holistic Community Support</a:t>
            </a:r>
            <a:r>
              <a:rPr lang="en-GB" sz="2000" b="0" i="0" dirty="0">
                <a:effectLst/>
                <a:latin typeface="Segoe UI" panose="020B0502040204020203" pitchFamily="34" charset="0"/>
              </a:rPr>
              <a:t>: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0" i="0" dirty="0">
                <a:effectLst/>
                <a:latin typeface="Segoe UI" panose="020B0502040204020203" pitchFamily="34" charset="0"/>
              </a:rPr>
              <a:t>Inclusive opportunities for all, including those with disabilities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0" i="0" dirty="0">
                <a:effectLst/>
                <a:latin typeface="Segoe UI" panose="020B0502040204020203" pitchFamily="34" charset="0"/>
              </a:rPr>
              <a:t>Community connections and support to reduce isolation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0" i="0" dirty="0">
                <a:effectLst/>
                <a:latin typeface="Segoe UI" panose="020B0502040204020203" pitchFamily="34" charset="0"/>
              </a:rPr>
              <a:t>Holistic, person-centred support that includes physical, emotional, and social aspects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red and white logo&#10;&#10;AI-generated content may be incorrect.">
            <a:extLst>
              <a:ext uri="{FF2B5EF4-FFF2-40B4-BE49-F238E27FC236}">
                <a16:creationId xmlns:a16="http://schemas.microsoft.com/office/drawing/2014/main" id="{655EEE06-4C97-8EF4-224E-0FF23582BF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234" y="6409853"/>
            <a:ext cx="2100766" cy="43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904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4582a7-95e7-43a8-a3d6-6aa84fdc2cff">
      <Terms xmlns="http://schemas.microsoft.com/office/infopath/2007/PartnerControls"/>
    </lcf76f155ced4ddcb4097134ff3c332f>
    <TaxCatchAll xmlns="ad374fcb-3674-436d-b575-8c9339815eb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73F113BDC25044AB8ABB5EC36BAEB5" ma:contentTypeVersion="18" ma:contentTypeDescription="Create a new document." ma:contentTypeScope="" ma:versionID="cd813cff82bcddba7bbedc4b920cbcd6">
  <xsd:schema xmlns:xsd="http://www.w3.org/2001/XMLSchema" xmlns:xs="http://www.w3.org/2001/XMLSchema" xmlns:p="http://schemas.microsoft.com/office/2006/metadata/properties" xmlns:ns2="ad374fcb-3674-436d-b575-8c9339815eb9" xmlns:ns3="834582a7-95e7-43a8-a3d6-6aa84fdc2cff" targetNamespace="http://schemas.microsoft.com/office/2006/metadata/properties" ma:root="true" ma:fieldsID="2ede295650bda37328ce091cee52b002" ns2:_="" ns3:_="">
    <xsd:import namespace="ad374fcb-3674-436d-b575-8c9339815eb9"/>
    <xsd:import namespace="834582a7-95e7-43a8-a3d6-6aa84fdc2cf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374fcb-3674-436d-b575-8c9339815eb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c10e992-7155-49e5-8013-caac16eedf1a}" ma:internalName="TaxCatchAll" ma:showField="CatchAllData" ma:web="ad374fcb-3674-436d-b575-8c9339815e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582a7-95e7-43a8-a3d6-6aa84fdc2c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b5f6b3e-1f3f-403c-bb0d-b7fe452833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B58AE1-9BF4-43F4-95A7-4CF1DAB6A4A6}">
  <ds:schemaRefs>
    <ds:schemaRef ds:uri="http://schemas.microsoft.com/office/2006/metadata/properties"/>
    <ds:schemaRef ds:uri="http://schemas.microsoft.com/office/infopath/2007/PartnerControls"/>
    <ds:schemaRef ds:uri="834582a7-95e7-43a8-a3d6-6aa84fdc2cff"/>
    <ds:schemaRef ds:uri="ad374fcb-3674-436d-b575-8c9339815eb9"/>
  </ds:schemaRefs>
</ds:datastoreItem>
</file>

<file path=customXml/itemProps2.xml><?xml version="1.0" encoding="utf-8"?>
<ds:datastoreItem xmlns:ds="http://schemas.openxmlformats.org/officeDocument/2006/customXml" ds:itemID="{45946703-C51F-4C4D-BA6A-FA97F8BB7C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1740B8-7D95-448C-972B-482DB7F852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374fcb-3674-436d-b575-8c9339815eb9"/>
    <ds:schemaRef ds:uri="834582a7-95e7-43a8-a3d6-6aa84fdc2c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459</Words>
  <Application>Microsoft Office PowerPoint</Application>
  <PresentationFormat>Widescreen</PresentationFormat>
  <Paragraphs>90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Segoe UI</vt:lpstr>
      <vt:lpstr>Symbol</vt:lpstr>
      <vt:lpstr>Office Theme</vt:lpstr>
      <vt:lpstr>Third Sector Synergy Spark</vt:lpstr>
      <vt:lpstr>Plan for today</vt:lpstr>
      <vt:lpstr>A quick recap: About this project</vt:lpstr>
      <vt:lpstr>Quick recap 2: What it’ll look like</vt:lpstr>
      <vt:lpstr>Rough project plan</vt:lpstr>
      <vt:lpstr>Setting a shared vision</vt:lpstr>
      <vt:lpstr>Some principles for collaboration</vt:lpstr>
      <vt:lpstr>Understanding the landscape</vt:lpstr>
      <vt:lpstr>The top three themes from the survey: what would good look like in these areas?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Pauline Lunn</dc:creator>
  <cp:lastModifiedBy>Pauline Lunn</cp:lastModifiedBy>
  <cp:revision>1</cp:revision>
  <dcterms:created xsi:type="dcterms:W3CDTF">2025-02-13T10:53:17Z</dcterms:created>
  <dcterms:modified xsi:type="dcterms:W3CDTF">2025-02-14T10:48:08Z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0x0101000E73F113BDC25044AB8ABB5EC36BAEB5</vt:lpwstr>
  </property>
  <property fmtid="{D5CDD505-2E9C-101B-9397-08002B2CF9AE}" pid="3" name="MediaServiceImageTags">
    <vt:lpwstr/>
  </property>
</Properties>
</file>