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62" r:id="rId7"/>
    <p:sldId id="257" r:id="rId8"/>
    <p:sldId id="259" r:id="rId9"/>
    <p:sldId id="263" r:id="rId10"/>
    <p:sldId id="26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6176B-D9B5-4997-93F6-3370C0B308A1}" v="543" dt="2025-02-13T11:43:08.421"/>
    <p1510:client id="{A18494FE-19BA-19EC-6C13-CCB693D75ADF}" v="28" dt="2025-02-13T09:07:37.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ine Lunn" userId="c98e78e7-5a7a-4b2e-b923-59faf5ee3218" providerId="ADAL" clId="{73F6176B-D9B5-4997-93F6-3370C0B308A1}"/>
    <pc:docChg chg="undo custSel addSld modSld">
      <pc:chgData name="Pauline Lunn" userId="c98e78e7-5a7a-4b2e-b923-59faf5ee3218" providerId="ADAL" clId="{73F6176B-D9B5-4997-93F6-3370C0B308A1}" dt="2025-02-13T11:43:08.413" v="852" actId="20577"/>
      <pc:docMkLst>
        <pc:docMk/>
      </pc:docMkLst>
      <pc:sldChg chg="addSp delSp modSp mod setBg">
        <pc:chgData name="Pauline Lunn" userId="c98e78e7-5a7a-4b2e-b923-59faf5ee3218" providerId="ADAL" clId="{73F6176B-D9B5-4997-93F6-3370C0B308A1}" dt="2025-02-13T08:52:14.657" v="342" actId="1037"/>
        <pc:sldMkLst>
          <pc:docMk/>
          <pc:sldMk cId="2240806175" sldId="256"/>
        </pc:sldMkLst>
        <pc:spChg chg="mod">
          <ac:chgData name="Pauline Lunn" userId="c98e78e7-5a7a-4b2e-b923-59faf5ee3218" providerId="ADAL" clId="{73F6176B-D9B5-4997-93F6-3370C0B308A1}" dt="2025-02-13T08:43:03.971" v="2" actId="26606"/>
          <ac:spMkLst>
            <pc:docMk/>
            <pc:sldMk cId="2240806175" sldId="256"/>
            <ac:spMk id="2" creationId="{4E6AE981-0A35-FD03-A868-F07A2AEE669A}"/>
          </ac:spMkLst>
        </pc:spChg>
        <pc:spChg chg="mod">
          <ac:chgData name="Pauline Lunn" userId="c98e78e7-5a7a-4b2e-b923-59faf5ee3218" providerId="ADAL" clId="{73F6176B-D9B5-4997-93F6-3370C0B308A1}" dt="2025-02-13T08:43:03.971" v="2" actId="26606"/>
          <ac:spMkLst>
            <pc:docMk/>
            <pc:sldMk cId="2240806175" sldId="256"/>
            <ac:spMk id="3" creationId="{ABDEE293-93E1-12FD-5904-C9C9F449D332}"/>
          </ac:spMkLst>
        </pc:spChg>
        <pc:spChg chg="add del">
          <ac:chgData name="Pauline Lunn" userId="c98e78e7-5a7a-4b2e-b923-59faf5ee3218" providerId="ADAL" clId="{73F6176B-D9B5-4997-93F6-3370C0B308A1}" dt="2025-02-13T08:43:03.961" v="1" actId="26606"/>
          <ac:spMkLst>
            <pc:docMk/>
            <pc:sldMk cId="2240806175" sldId="256"/>
            <ac:spMk id="8" creationId="{5E7AA7E8-8006-4E1F-A566-FCF37EE6F35D}"/>
          </ac:spMkLst>
        </pc:spChg>
        <pc:spChg chg="add">
          <ac:chgData name="Pauline Lunn" userId="c98e78e7-5a7a-4b2e-b923-59faf5ee3218" providerId="ADAL" clId="{73F6176B-D9B5-4997-93F6-3370C0B308A1}" dt="2025-02-13T08:43:03.971" v="2" actId="26606"/>
          <ac:spMkLst>
            <pc:docMk/>
            <pc:sldMk cId="2240806175" sldId="256"/>
            <ac:spMk id="12" creationId="{2CEF98E4-3709-4952-8F42-2305CCE34FA3}"/>
          </ac:spMkLst>
        </pc:spChg>
        <pc:spChg chg="add">
          <ac:chgData name="Pauline Lunn" userId="c98e78e7-5a7a-4b2e-b923-59faf5ee3218" providerId="ADAL" clId="{73F6176B-D9B5-4997-93F6-3370C0B308A1}" dt="2025-02-13T08:43:03.971" v="2" actId="26606"/>
          <ac:spMkLst>
            <pc:docMk/>
            <pc:sldMk cId="2240806175" sldId="256"/>
            <ac:spMk id="13" creationId="{A7895A40-19A4-42D6-9D30-DBC1E8002635}"/>
          </ac:spMkLst>
        </pc:spChg>
        <pc:spChg chg="add">
          <ac:chgData name="Pauline Lunn" userId="c98e78e7-5a7a-4b2e-b923-59faf5ee3218" providerId="ADAL" clId="{73F6176B-D9B5-4997-93F6-3370C0B308A1}" dt="2025-02-13T08:43:03.971" v="2" actId="26606"/>
          <ac:spMkLst>
            <pc:docMk/>
            <pc:sldMk cId="2240806175" sldId="256"/>
            <ac:spMk id="14" creationId="{F10BCCF5-D685-47FF-B675-647EAEB72C8E}"/>
          </ac:spMkLst>
        </pc:spChg>
        <pc:spChg chg="add">
          <ac:chgData name="Pauline Lunn" userId="c98e78e7-5a7a-4b2e-b923-59faf5ee3218" providerId="ADAL" clId="{73F6176B-D9B5-4997-93F6-3370C0B308A1}" dt="2025-02-13T08:43:03.971" v="2" actId="26606"/>
          <ac:spMkLst>
            <pc:docMk/>
            <pc:sldMk cId="2240806175" sldId="256"/>
            <ac:spMk id="15" creationId="{02F429C4-ABC9-46FC-818A-B5429CDE4A96}"/>
          </ac:spMkLst>
        </pc:spChg>
        <pc:spChg chg="add">
          <ac:chgData name="Pauline Lunn" userId="c98e78e7-5a7a-4b2e-b923-59faf5ee3218" providerId="ADAL" clId="{73F6176B-D9B5-4997-93F6-3370C0B308A1}" dt="2025-02-13T08:43:03.971" v="2" actId="26606"/>
          <ac:spMkLst>
            <pc:docMk/>
            <pc:sldMk cId="2240806175" sldId="256"/>
            <ac:spMk id="16" creationId="{B0EE8A42-107A-4D4C-8D56-BBAE95C7FC0D}"/>
          </ac:spMkLst>
        </pc:spChg>
        <pc:picChg chg="add mod">
          <ac:chgData name="Pauline Lunn" userId="c98e78e7-5a7a-4b2e-b923-59faf5ee3218" providerId="ADAL" clId="{73F6176B-D9B5-4997-93F6-3370C0B308A1}" dt="2025-02-13T08:52:09.818" v="325" actId="1076"/>
          <ac:picMkLst>
            <pc:docMk/>
            <pc:sldMk cId="2240806175" sldId="256"/>
            <ac:picMk id="5" creationId="{736ED837-3DD2-DA9A-903B-CE42A4644998}"/>
          </ac:picMkLst>
        </pc:picChg>
        <pc:picChg chg="add mod">
          <ac:chgData name="Pauline Lunn" userId="c98e78e7-5a7a-4b2e-b923-59faf5ee3218" providerId="ADAL" clId="{73F6176B-D9B5-4997-93F6-3370C0B308A1}" dt="2025-02-13T08:52:14.657" v="342" actId="1037"/>
          <ac:picMkLst>
            <pc:docMk/>
            <pc:sldMk cId="2240806175" sldId="256"/>
            <ac:picMk id="1026" creationId="{AC3D0ADA-B714-75EE-5282-A011A1AEFBFC}"/>
          </ac:picMkLst>
        </pc:picChg>
        <pc:cxnChg chg="add del">
          <ac:chgData name="Pauline Lunn" userId="c98e78e7-5a7a-4b2e-b923-59faf5ee3218" providerId="ADAL" clId="{73F6176B-D9B5-4997-93F6-3370C0B308A1}" dt="2025-02-13T08:43:03.961" v="1" actId="26606"/>
          <ac:cxnSpMkLst>
            <pc:docMk/>
            <pc:sldMk cId="2240806175" sldId="256"/>
            <ac:cxnSpMk id="10" creationId="{56020367-4FD5-4596-8E10-C5F095CD8DBF}"/>
          </ac:cxnSpMkLst>
        </pc:cxnChg>
      </pc:sldChg>
      <pc:sldChg chg="addSp delSp modSp mod setBg modAnim">
        <pc:chgData name="Pauline Lunn" userId="c98e78e7-5a7a-4b2e-b923-59faf5ee3218" providerId="ADAL" clId="{73F6176B-D9B5-4997-93F6-3370C0B308A1}" dt="2025-02-13T08:48:45.466" v="243" actId="20577"/>
        <pc:sldMkLst>
          <pc:docMk/>
          <pc:sldMk cId="678789388" sldId="257"/>
        </pc:sldMkLst>
        <pc:spChg chg="mod">
          <ac:chgData name="Pauline Lunn" userId="c98e78e7-5a7a-4b2e-b923-59faf5ee3218" providerId="ADAL" clId="{73F6176B-D9B5-4997-93F6-3370C0B308A1}" dt="2025-02-13T08:43:47.462" v="7" actId="26606"/>
          <ac:spMkLst>
            <pc:docMk/>
            <pc:sldMk cId="678789388" sldId="257"/>
            <ac:spMk id="2" creationId="{C772D066-6EC1-52F1-DFD1-38B248C4C229}"/>
          </ac:spMkLst>
        </pc:spChg>
        <pc:spChg chg="add del">
          <ac:chgData name="Pauline Lunn" userId="c98e78e7-5a7a-4b2e-b923-59faf5ee3218" providerId="ADAL" clId="{73F6176B-D9B5-4997-93F6-3370C0B308A1}" dt="2025-02-13T08:43:47.462" v="7" actId="26606"/>
          <ac:spMkLst>
            <pc:docMk/>
            <pc:sldMk cId="678789388" sldId="257"/>
            <ac:spMk id="3" creationId="{7762DC1C-FE56-3306-E694-3DD6EC4B7C51}"/>
          </ac:spMkLst>
        </pc:spChg>
        <pc:spChg chg="add">
          <ac:chgData name="Pauline Lunn" userId="c98e78e7-5a7a-4b2e-b923-59faf5ee3218" providerId="ADAL" clId="{73F6176B-D9B5-4997-93F6-3370C0B308A1}" dt="2025-02-13T08:43:47.462" v="7" actId="26606"/>
          <ac:spMkLst>
            <pc:docMk/>
            <pc:sldMk cId="678789388" sldId="257"/>
            <ac:spMk id="8" creationId="{B6CDA21F-E7AF-4C75-8395-33F58D5B0E45}"/>
          </ac:spMkLst>
        </pc:spChg>
        <pc:spChg chg="add del">
          <ac:chgData name="Pauline Lunn" userId="c98e78e7-5a7a-4b2e-b923-59faf5ee3218" providerId="ADAL" clId="{73F6176B-D9B5-4997-93F6-3370C0B308A1}" dt="2025-02-13T08:43:44.338" v="4" actId="26606"/>
          <ac:spMkLst>
            <pc:docMk/>
            <pc:sldMk cId="678789388" sldId="257"/>
            <ac:spMk id="9" creationId="{BACC6370-2D7E-4714-9D71-7542949D7D5D}"/>
          </ac:spMkLst>
        </pc:spChg>
        <pc:spChg chg="add del">
          <ac:chgData name="Pauline Lunn" userId="c98e78e7-5a7a-4b2e-b923-59faf5ee3218" providerId="ADAL" clId="{73F6176B-D9B5-4997-93F6-3370C0B308A1}" dt="2025-02-13T08:43:44.338" v="4" actId="26606"/>
          <ac:spMkLst>
            <pc:docMk/>
            <pc:sldMk cId="678789388" sldId="257"/>
            <ac:spMk id="11" creationId="{F68B3F68-107C-434F-AA38-110D5EA91B85}"/>
          </ac:spMkLst>
        </pc:spChg>
        <pc:spChg chg="add del">
          <ac:chgData name="Pauline Lunn" userId="c98e78e7-5a7a-4b2e-b923-59faf5ee3218" providerId="ADAL" clId="{73F6176B-D9B5-4997-93F6-3370C0B308A1}" dt="2025-02-13T08:43:44.338" v="4" actId="26606"/>
          <ac:spMkLst>
            <pc:docMk/>
            <pc:sldMk cId="678789388" sldId="257"/>
            <ac:spMk id="13" creationId="{AAD0DBB9-1A4B-4391-81D4-CB19F9AB918A}"/>
          </ac:spMkLst>
        </pc:spChg>
        <pc:spChg chg="add del">
          <ac:chgData name="Pauline Lunn" userId="c98e78e7-5a7a-4b2e-b923-59faf5ee3218" providerId="ADAL" clId="{73F6176B-D9B5-4997-93F6-3370C0B308A1}" dt="2025-02-13T08:43:44.338" v="4" actId="26606"/>
          <ac:spMkLst>
            <pc:docMk/>
            <pc:sldMk cId="678789388" sldId="257"/>
            <ac:spMk id="15" creationId="{063BBA22-50EA-4C4D-BE05-F1CE4E63AA56}"/>
          </ac:spMkLst>
        </pc:spChg>
        <pc:spChg chg="add del">
          <ac:chgData name="Pauline Lunn" userId="c98e78e7-5a7a-4b2e-b923-59faf5ee3218" providerId="ADAL" clId="{73F6176B-D9B5-4997-93F6-3370C0B308A1}" dt="2025-02-13T08:43:47.449" v="6" actId="26606"/>
          <ac:spMkLst>
            <pc:docMk/>
            <pc:sldMk cId="678789388" sldId="257"/>
            <ac:spMk id="17" creationId="{BACC6370-2D7E-4714-9D71-7542949D7D5D}"/>
          </ac:spMkLst>
        </pc:spChg>
        <pc:spChg chg="add del">
          <ac:chgData name="Pauline Lunn" userId="c98e78e7-5a7a-4b2e-b923-59faf5ee3218" providerId="ADAL" clId="{73F6176B-D9B5-4997-93F6-3370C0B308A1}" dt="2025-02-13T08:43:47.449" v="6" actId="26606"/>
          <ac:spMkLst>
            <pc:docMk/>
            <pc:sldMk cId="678789388" sldId="257"/>
            <ac:spMk id="18" creationId="{F68B3F68-107C-434F-AA38-110D5EA91B85}"/>
          </ac:spMkLst>
        </pc:spChg>
        <pc:spChg chg="add del">
          <ac:chgData name="Pauline Lunn" userId="c98e78e7-5a7a-4b2e-b923-59faf5ee3218" providerId="ADAL" clId="{73F6176B-D9B5-4997-93F6-3370C0B308A1}" dt="2025-02-13T08:43:47.449" v="6" actId="26606"/>
          <ac:spMkLst>
            <pc:docMk/>
            <pc:sldMk cId="678789388" sldId="257"/>
            <ac:spMk id="19" creationId="{AAD0DBB9-1A4B-4391-81D4-CB19F9AB918A}"/>
          </ac:spMkLst>
        </pc:spChg>
        <pc:spChg chg="add del">
          <ac:chgData name="Pauline Lunn" userId="c98e78e7-5a7a-4b2e-b923-59faf5ee3218" providerId="ADAL" clId="{73F6176B-D9B5-4997-93F6-3370C0B308A1}" dt="2025-02-13T08:43:47.449" v="6" actId="26606"/>
          <ac:spMkLst>
            <pc:docMk/>
            <pc:sldMk cId="678789388" sldId="257"/>
            <ac:spMk id="20" creationId="{063BBA22-50EA-4C4D-BE05-F1CE4E63AA56}"/>
          </ac:spMkLst>
        </pc:spChg>
        <pc:spChg chg="add">
          <ac:chgData name="Pauline Lunn" userId="c98e78e7-5a7a-4b2e-b923-59faf5ee3218" providerId="ADAL" clId="{73F6176B-D9B5-4997-93F6-3370C0B308A1}" dt="2025-02-13T08:43:47.462" v="7" actId="26606"/>
          <ac:spMkLst>
            <pc:docMk/>
            <pc:sldMk cId="678789388" sldId="257"/>
            <ac:spMk id="25" creationId="{D5B0017B-2ECA-49AF-B397-DC140825DF8D}"/>
          </ac:spMkLst>
        </pc:spChg>
        <pc:spChg chg="add mod">
          <ac:chgData name="Pauline Lunn" userId="c98e78e7-5a7a-4b2e-b923-59faf5ee3218" providerId="ADAL" clId="{73F6176B-D9B5-4997-93F6-3370C0B308A1}" dt="2025-02-13T08:48:45.466" v="243" actId="20577"/>
          <ac:spMkLst>
            <pc:docMk/>
            <pc:sldMk cId="678789388" sldId="257"/>
            <ac:spMk id="26" creationId="{7762DC1C-FE56-3306-E694-3DD6EC4B7C51}"/>
          </ac:spMkLst>
        </pc:spChg>
        <pc:grpChg chg="add">
          <ac:chgData name="Pauline Lunn" userId="c98e78e7-5a7a-4b2e-b923-59faf5ee3218" providerId="ADAL" clId="{73F6176B-D9B5-4997-93F6-3370C0B308A1}" dt="2025-02-13T08:43:47.462" v="7" actId="26606"/>
          <ac:grpSpMkLst>
            <pc:docMk/>
            <pc:sldMk cId="678789388" sldId="257"/>
            <ac:grpSpMk id="10" creationId="{AE1C45F0-260A-458C-96ED-C1F6D2151219}"/>
          </ac:grpSpMkLst>
        </pc:grpChg>
        <pc:graphicFrameChg chg="add del">
          <ac:chgData name="Pauline Lunn" userId="c98e78e7-5a7a-4b2e-b923-59faf5ee3218" providerId="ADAL" clId="{73F6176B-D9B5-4997-93F6-3370C0B308A1}" dt="2025-02-13T08:43:44.338" v="4" actId="26606"/>
          <ac:graphicFrameMkLst>
            <pc:docMk/>
            <pc:sldMk cId="678789388" sldId="257"/>
            <ac:graphicFrameMk id="5" creationId="{1AD35F78-21B1-CBA7-5D57-CA6E8A717662}"/>
          </ac:graphicFrameMkLst>
        </pc:graphicFrameChg>
        <pc:graphicFrameChg chg="add del">
          <ac:chgData name="Pauline Lunn" userId="c98e78e7-5a7a-4b2e-b923-59faf5ee3218" providerId="ADAL" clId="{73F6176B-D9B5-4997-93F6-3370C0B308A1}" dt="2025-02-13T08:43:47.449" v="6" actId="26606"/>
          <ac:graphicFrameMkLst>
            <pc:docMk/>
            <pc:sldMk cId="678789388" sldId="257"/>
            <ac:graphicFrameMk id="21" creationId="{A1D2F151-193A-CDCF-2944-08BE2F5739E5}"/>
          </ac:graphicFrameMkLst>
        </pc:graphicFrameChg>
        <pc:cxnChg chg="add">
          <ac:chgData name="Pauline Lunn" userId="c98e78e7-5a7a-4b2e-b923-59faf5ee3218" providerId="ADAL" clId="{73F6176B-D9B5-4997-93F6-3370C0B308A1}" dt="2025-02-13T08:43:47.462" v="7" actId="26606"/>
          <ac:cxnSpMkLst>
            <pc:docMk/>
            <pc:sldMk cId="678789388" sldId="257"/>
            <ac:cxnSpMk id="27" creationId="{6CF1BAF6-AD41-4082-B212-8A1F9A2E8779}"/>
          </ac:cxnSpMkLst>
        </pc:cxnChg>
      </pc:sldChg>
      <pc:sldChg chg="addSp delSp modSp mod setBg modAnim">
        <pc:chgData name="Pauline Lunn" userId="c98e78e7-5a7a-4b2e-b923-59faf5ee3218" providerId="ADAL" clId="{73F6176B-D9B5-4997-93F6-3370C0B308A1}" dt="2025-02-13T08:49:33.279" v="263"/>
        <pc:sldMkLst>
          <pc:docMk/>
          <pc:sldMk cId="1240858676" sldId="259"/>
        </pc:sldMkLst>
        <pc:spChg chg="mod">
          <ac:chgData name="Pauline Lunn" userId="c98e78e7-5a7a-4b2e-b923-59faf5ee3218" providerId="ADAL" clId="{73F6176B-D9B5-4997-93F6-3370C0B308A1}" dt="2025-02-13T08:49:07.417" v="252" actId="26606"/>
          <ac:spMkLst>
            <pc:docMk/>
            <pc:sldMk cId="1240858676" sldId="259"/>
            <ac:spMk id="2" creationId="{EC8BCDB0-B9D8-CBBD-7872-F40AD4F62A83}"/>
          </ac:spMkLst>
        </pc:spChg>
        <pc:spChg chg="mod">
          <ac:chgData name="Pauline Lunn" userId="c98e78e7-5a7a-4b2e-b923-59faf5ee3218" providerId="ADAL" clId="{73F6176B-D9B5-4997-93F6-3370C0B308A1}" dt="2025-02-13T08:49:16.261" v="256" actId="403"/>
          <ac:spMkLst>
            <pc:docMk/>
            <pc:sldMk cId="1240858676" sldId="259"/>
            <ac:spMk id="3" creationId="{448811C9-3F03-776E-5E75-D5F066EB03AA}"/>
          </ac:spMkLst>
        </pc:spChg>
        <pc:spChg chg="add del">
          <ac:chgData name="Pauline Lunn" userId="c98e78e7-5a7a-4b2e-b923-59faf5ee3218" providerId="ADAL" clId="{73F6176B-D9B5-4997-93F6-3370C0B308A1}" dt="2025-02-13T08:48:55.641" v="245" actId="26606"/>
          <ac:spMkLst>
            <pc:docMk/>
            <pc:sldMk cId="1240858676" sldId="259"/>
            <ac:spMk id="8" creationId="{4DA718D0-4865-4629-8134-44F68D41D574}"/>
          </ac:spMkLst>
        </pc:spChg>
        <pc:spChg chg="add del">
          <ac:chgData name="Pauline Lunn" userId="c98e78e7-5a7a-4b2e-b923-59faf5ee3218" providerId="ADAL" clId="{73F6176B-D9B5-4997-93F6-3370C0B308A1}" dt="2025-02-13T08:48:55.641" v="245" actId="26606"/>
          <ac:spMkLst>
            <pc:docMk/>
            <pc:sldMk cId="1240858676" sldId="259"/>
            <ac:spMk id="14" creationId="{CBC4F608-B4B8-48C3-9572-C0F061B1CD99}"/>
          </ac:spMkLst>
        </pc:spChg>
        <pc:spChg chg="add del">
          <ac:chgData name="Pauline Lunn" userId="c98e78e7-5a7a-4b2e-b923-59faf5ee3218" providerId="ADAL" clId="{73F6176B-D9B5-4997-93F6-3370C0B308A1}" dt="2025-02-13T08:48:56.800" v="247" actId="26606"/>
          <ac:spMkLst>
            <pc:docMk/>
            <pc:sldMk cId="1240858676" sldId="259"/>
            <ac:spMk id="15" creationId="{D5B0017B-2ECA-49AF-B397-DC140825DF8D}"/>
          </ac:spMkLst>
        </pc:spChg>
        <pc:spChg chg="add del">
          <ac:chgData name="Pauline Lunn" userId="c98e78e7-5a7a-4b2e-b923-59faf5ee3218" providerId="ADAL" clId="{73F6176B-D9B5-4997-93F6-3370C0B308A1}" dt="2025-02-13T08:48:56.800" v="247" actId="26606"/>
          <ac:spMkLst>
            <pc:docMk/>
            <pc:sldMk cId="1240858676" sldId="259"/>
            <ac:spMk id="16" creationId="{B6CDA21F-E7AF-4C75-8395-33F58D5B0E45}"/>
          </ac:spMkLst>
        </pc:spChg>
        <pc:spChg chg="add del">
          <ac:chgData name="Pauline Lunn" userId="c98e78e7-5a7a-4b2e-b923-59faf5ee3218" providerId="ADAL" clId="{73F6176B-D9B5-4997-93F6-3370C0B308A1}" dt="2025-02-13T08:49:06.002" v="249" actId="26606"/>
          <ac:spMkLst>
            <pc:docMk/>
            <pc:sldMk cId="1240858676" sldId="259"/>
            <ac:spMk id="22" creationId="{DBF61EA3-B236-439E-9C0B-340980D56BEE}"/>
          </ac:spMkLst>
        </pc:spChg>
        <pc:spChg chg="add del">
          <ac:chgData name="Pauline Lunn" userId="c98e78e7-5a7a-4b2e-b923-59faf5ee3218" providerId="ADAL" clId="{73F6176B-D9B5-4997-93F6-3370C0B308A1}" dt="2025-02-13T08:49:06.002" v="249" actId="26606"/>
          <ac:spMkLst>
            <pc:docMk/>
            <pc:sldMk cId="1240858676" sldId="259"/>
            <ac:spMk id="24" creationId="{E659831F-0D9A-4C63-9EBB-8435B85A440F}"/>
          </ac:spMkLst>
        </pc:spChg>
        <pc:spChg chg="add del">
          <ac:chgData name="Pauline Lunn" userId="c98e78e7-5a7a-4b2e-b923-59faf5ee3218" providerId="ADAL" clId="{73F6176B-D9B5-4997-93F6-3370C0B308A1}" dt="2025-02-13T08:49:07.410" v="251" actId="26606"/>
          <ac:spMkLst>
            <pc:docMk/>
            <pc:sldMk cId="1240858676" sldId="259"/>
            <ac:spMk id="26" creationId="{B6CDA21F-E7AF-4C75-8395-33F58D5B0E45}"/>
          </ac:spMkLst>
        </pc:spChg>
        <pc:spChg chg="add del">
          <ac:chgData name="Pauline Lunn" userId="c98e78e7-5a7a-4b2e-b923-59faf5ee3218" providerId="ADAL" clId="{73F6176B-D9B5-4997-93F6-3370C0B308A1}" dt="2025-02-13T08:49:07.410" v="251" actId="26606"/>
          <ac:spMkLst>
            <pc:docMk/>
            <pc:sldMk cId="1240858676" sldId="259"/>
            <ac:spMk id="30" creationId="{D5B0017B-2ECA-49AF-B397-DC140825DF8D}"/>
          </ac:spMkLst>
        </pc:spChg>
        <pc:spChg chg="add">
          <ac:chgData name="Pauline Lunn" userId="c98e78e7-5a7a-4b2e-b923-59faf5ee3218" providerId="ADAL" clId="{73F6176B-D9B5-4997-93F6-3370C0B308A1}" dt="2025-02-13T08:49:07.417" v="252" actId="26606"/>
          <ac:spMkLst>
            <pc:docMk/>
            <pc:sldMk cId="1240858676" sldId="259"/>
            <ac:spMk id="33" creationId="{DBF61EA3-B236-439E-9C0B-340980D56BEE}"/>
          </ac:spMkLst>
        </pc:spChg>
        <pc:spChg chg="add">
          <ac:chgData name="Pauline Lunn" userId="c98e78e7-5a7a-4b2e-b923-59faf5ee3218" providerId="ADAL" clId="{73F6176B-D9B5-4997-93F6-3370C0B308A1}" dt="2025-02-13T08:49:07.417" v="252" actId="26606"/>
          <ac:spMkLst>
            <pc:docMk/>
            <pc:sldMk cId="1240858676" sldId="259"/>
            <ac:spMk id="35" creationId="{E659831F-0D9A-4C63-9EBB-8435B85A440F}"/>
          </ac:spMkLst>
        </pc:spChg>
        <pc:grpChg chg="add del">
          <ac:chgData name="Pauline Lunn" userId="c98e78e7-5a7a-4b2e-b923-59faf5ee3218" providerId="ADAL" clId="{73F6176B-D9B5-4997-93F6-3370C0B308A1}" dt="2025-02-13T08:48:55.641" v="245" actId="26606"/>
          <ac:grpSpMkLst>
            <pc:docMk/>
            <pc:sldMk cId="1240858676" sldId="259"/>
            <ac:grpSpMk id="10" creationId="{65167ED7-6315-43AB-B1B6-C326D5FD8F84}"/>
          </ac:grpSpMkLst>
        </pc:grpChg>
        <pc:grpChg chg="add del">
          <ac:chgData name="Pauline Lunn" userId="c98e78e7-5a7a-4b2e-b923-59faf5ee3218" providerId="ADAL" clId="{73F6176B-D9B5-4997-93F6-3370C0B308A1}" dt="2025-02-13T08:48:56.800" v="247" actId="26606"/>
          <ac:grpSpMkLst>
            <pc:docMk/>
            <pc:sldMk cId="1240858676" sldId="259"/>
            <ac:grpSpMk id="18" creationId="{AE1C45F0-260A-458C-96ED-C1F6D2151219}"/>
          </ac:grpSpMkLst>
        </pc:grpChg>
        <pc:grpChg chg="add del">
          <ac:chgData name="Pauline Lunn" userId="c98e78e7-5a7a-4b2e-b923-59faf5ee3218" providerId="ADAL" clId="{73F6176B-D9B5-4997-93F6-3370C0B308A1}" dt="2025-02-13T08:49:06.002" v="249" actId="26606"/>
          <ac:grpSpMkLst>
            <pc:docMk/>
            <pc:sldMk cId="1240858676" sldId="259"/>
            <ac:grpSpMk id="23" creationId="{28FAF094-D087-493F-8DF9-A486C2D6BBAA}"/>
          </ac:grpSpMkLst>
        </pc:grpChg>
        <pc:grpChg chg="add del">
          <ac:chgData name="Pauline Lunn" userId="c98e78e7-5a7a-4b2e-b923-59faf5ee3218" providerId="ADAL" clId="{73F6176B-D9B5-4997-93F6-3370C0B308A1}" dt="2025-02-13T08:49:07.410" v="251" actId="26606"/>
          <ac:grpSpMkLst>
            <pc:docMk/>
            <pc:sldMk cId="1240858676" sldId="259"/>
            <ac:grpSpMk id="27" creationId="{AE1C45F0-260A-458C-96ED-C1F6D2151219}"/>
          </ac:grpSpMkLst>
        </pc:grpChg>
        <pc:grpChg chg="add">
          <ac:chgData name="Pauline Lunn" userId="c98e78e7-5a7a-4b2e-b923-59faf5ee3218" providerId="ADAL" clId="{73F6176B-D9B5-4997-93F6-3370C0B308A1}" dt="2025-02-13T08:49:07.417" v="252" actId="26606"/>
          <ac:grpSpMkLst>
            <pc:docMk/>
            <pc:sldMk cId="1240858676" sldId="259"/>
            <ac:grpSpMk id="34" creationId="{28FAF094-D087-493F-8DF9-A486C2D6BBAA}"/>
          </ac:grpSpMkLst>
        </pc:grpChg>
        <pc:cxnChg chg="add del">
          <ac:chgData name="Pauline Lunn" userId="c98e78e7-5a7a-4b2e-b923-59faf5ee3218" providerId="ADAL" clId="{73F6176B-D9B5-4997-93F6-3370C0B308A1}" dt="2025-02-13T08:48:56.800" v="247" actId="26606"/>
          <ac:cxnSpMkLst>
            <pc:docMk/>
            <pc:sldMk cId="1240858676" sldId="259"/>
            <ac:cxnSpMk id="17" creationId="{6CF1BAF6-AD41-4082-B212-8A1F9A2E8779}"/>
          </ac:cxnSpMkLst>
        </pc:cxnChg>
        <pc:cxnChg chg="add del">
          <ac:chgData name="Pauline Lunn" userId="c98e78e7-5a7a-4b2e-b923-59faf5ee3218" providerId="ADAL" clId="{73F6176B-D9B5-4997-93F6-3370C0B308A1}" dt="2025-02-13T08:49:07.410" v="251" actId="26606"/>
          <ac:cxnSpMkLst>
            <pc:docMk/>
            <pc:sldMk cId="1240858676" sldId="259"/>
            <ac:cxnSpMk id="31" creationId="{6CF1BAF6-AD41-4082-B212-8A1F9A2E8779}"/>
          </ac:cxnSpMkLst>
        </pc:cxnChg>
      </pc:sldChg>
      <pc:sldChg chg="addSp modSp mod setBg modAnim">
        <pc:chgData name="Pauline Lunn" userId="c98e78e7-5a7a-4b2e-b923-59faf5ee3218" providerId="ADAL" clId="{73F6176B-D9B5-4997-93F6-3370C0B308A1}" dt="2025-02-13T08:50:07.495" v="270"/>
        <pc:sldMkLst>
          <pc:docMk/>
          <pc:sldMk cId="3323158707" sldId="260"/>
        </pc:sldMkLst>
        <pc:spChg chg="mod">
          <ac:chgData name="Pauline Lunn" userId="c98e78e7-5a7a-4b2e-b923-59faf5ee3218" providerId="ADAL" clId="{73F6176B-D9B5-4997-93F6-3370C0B308A1}" dt="2025-02-13T08:49:45.228" v="264" actId="26606"/>
          <ac:spMkLst>
            <pc:docMk/>
            <pc:sldMk cId="3323158707" sldId="260"/>
            <ac:spMk id="2" creationId="{1C234A13-EB7A-9324-1283-CE5AA8F64ADF}"/>
          </ac:spMkLst>
        </pc:spChg>
        <pc:spChg chg="mod">
          <ac:chgData name="Pauline Lunn" userId="c98e78e7-5a7a-4b2e-b923-59faf5ee3218" providerId="ADAL" clId="{73F6176B-D9B5-4997-93F6-3370C0B308A1}" dt="2025-02-13T08:49:50.701" v="266" actId="403"/>
          <ac:spMkLst>
            <pc:docMk/>
            <pc:sldMk cId="3323158707" sldId="260"/>
            <ac:spMk id="3" creationId="{69802467-6446-9CFE-CEFA-AF8781C88B25}"/>
          </ac:spMkLst>
        </pc:spChg>
        <pc:spChg chg="add">
          <ac:chgData name="Pauline Lunn" userId="c98e78e7-5a7a-4b2e-b923-59faf5ee3218" providerId="ADAL" clId="{73F6176B-D9B5-4997-93F6-3370C0B308A1}" dt="2025-02-13T08:49:45.228" v="264" actId="26606"/>
          <ac:spMkLst>
            <pc:docMk/>
            <pc:sldMk cId="3323158707" sldId="260"/>
            <ac:spMk id="8" creationId="{B6CDA21F-E7AF-4C75-8395-33F58D5B0E45}"/>
          </ac:spMkLst>
        </pc:spChg>
        <pc:spChg chg="add">
          <ac:chgData name="Pauline Lunn" userId="c98e78e7-5a7a-4b2e-b923-59faf5ee3218" providerId="ADAL" clId="{73F6176B-D9B5-4997-93F6-3370C0B308A1}" dt="2025-02-13T08:49:45.228" v="264" actId="26606"/>
          <ac:spMkLst>
            <pc:docMk/>
            <pc:sldMk cId="3323158707" sldId="260"/>
            <ac:spMk id="15" creationId="{D5B0017B-2ECA-49AF-B397-DC140825DF8D}"/>
          </ac:spMkLst>
        </pc:spChg>
        <pc:grpChg chg="add">
          <ac:chgData name="Pauline Lunn" userId="c98e78e7-5a7a-4b2e-b923-59faf5ee3218" providerId="ADAL" clId="{73F6176B-D9B5-4997-93F6-3370C0B308A1}" dt="2025-02-13T08:49:45.228" v="264" actId="26606"/>
          <ac:grpSpMkLst>
            <pc:docMk/>
            <pc:sldMk cId="3323158707" sldId="260"/>
            <ac:grpSpMk id="10" creationId="{AE1C45F0-260A-458C-96ED-C1F6D2151219}"/>
          </ac:grpSpMkLst>
        </pc:grpChg>
        <pc:cxnChg chg="add">
          <ac:chgData name="Pauline Lunn" userId="c98e78e7-5a7a-4b2e-b923-59faf5ee3218" providerId="ADAL" clId="{73F6176B-D9B5-4997-93F6-3370C0B308A1}" dt="2025-02-13T08:49:45.228" v="264" actId="26606"/>
          <ac:cxnSpMkLst>
            <pc:docMk/>
            <pc:sldMk cId="3323158707" sldId="260"/>
            <ac:cxnSpMk id="17" creationId="{6CF1BAF6-AD41-4082-B212-8A1F9A2E8779}"/>
          </ac:cxnSpMkLst>
        </pc:cxnChg>
      </pc:sldChg>
      <pc:sldChg chg="addSp modSp mod setBg">
        <pc:chgData name="Pauline Lunn" userId="c98e78e7-5a7a-4b2e-b923-59faf5ee3218" providerId="ADAL" clId="{73F6176B-D9B5-4997-93F6-3370C0B308A1}" dt="2025-02-13T11:43:08.413" v="852" actId="20577"/>
        <pc:sldMkLst>
          <pc:docMk/>
          <pc:sldMk cId="2695681193" sldId="261"/>
        </pc:sldMkLst>
        <pc:spChg chg="mod">
          <ac:chgData name="Pauline Lunn" userId="c98e78e7-5a7a-4b2e-b923-59faf5ee3218" providerId="ADAL" clId="{73F6176B-D9B5-4997-93F6-3370C0B308A1}" dt="2025-02-13T08:50:16.095" v="271" actId="26606"/>
          <ac:spMkLst>
            <pc:docMk/>
            <pc:sldMk cId="2695681193" sldId="261"/>
            <ac:spMk id="4" creationId="{CD8D7B33-67CB-9EB8-0A9E-CEE6371A0F26}"/>
          </ac:spMkLst>
        </pc:spChg>
        <pc:spChg chg="mod">
          <ac:chgData name="Pauline Lunn" userId="c98e78e7-5a7a-4b2e-b923-59faf5ee3218" providerId="ADAL" clId="{73F6176B-D9B5-4997-93F6-3370C0B308A1}" dt="2025-02-13T11:43:08.413" v="852" actId="20577"/>
          <ac:spMkLst>
            <pc:docMk/>
            <pc:sldMk cId="2695681193" sldId="261"/>
            <ac:spMk id="5" creationId="{17CE87B1-DF03-B9D9-1A44-424024F35E63}"/>
          </ac:spMkLst>
        </pc:spChg>
        <pc:spChg chg="add">
          <ac:chgData name="Pauline Lunn" userId="c98e78e7-5a7a-4b2e-b923-59faf5ee3218" providerId="ADAL" clId="{73F6176B-D9B5-4997-93F6-3370C0B308A1}" dt="2025-02-13T08:50:16.095" v="271" actId="26606"/>
          <ac:spMkLst>
            <pc:docMk/>
            <pc:sldMk cId="2695681193" sldId="261"/>
            <ac:spMk id="10" creationId="{4522B21E-B2B9-4C72-9A71-C87EFD137480}"/>
          </ac:spMkLst>
        </pc:spChg>
        <pc:spChg chg="add">
          <ac:chgData name="Pauline Lunn" userId="c98e78e7-5a7a-4b2e-b923-59faf5ee3218" providerId="ADAL" clId="{73F6176B-D9B5-4997-93F6-3370C0B308A1}" dt="2025-02-13T08:50:16.095" v="271" actId="26606"/>
          <ac:spMkLst>
            <pc:docMk/>
            <pc:sldMk cId="2695681193" sldId="261"/>
            <ac:spMk id="12" creationId="{5EB7D2A2-F448-44D4-938C-DC84CBCB3B1E}"/>
          </ac:spMkLst>
        </pc:spChg>
        <pc:spChg chg="add">
          <ac:chgData name="Pauline Lunn" userId="c98e78e7-5a7a-4b2e-b923-59faf5ee3218" providerId="ADAL" clId="{73F6176B-D9B5-4997-93F6-3370C0B308A1}" dt="2025-02-13T08:50:16.095" v="271" actId="26606"/>
          <ac:spMkLst>
            <pc:docMk/>
            <pc:sldMk cId="2695681193" sldId="261"/>
            <ac:spMk id="14" creationId="{871AEA07-1E14-44B4-8E55-64EF049CD66F}"/>
          </ac:spMkLst>
        </pc:spChg>
        <pc:cxnChg chg="add">
          <ac:chgData name="Pauline Lunn" userId="c98e78e7-5a7a-4b2e-b923-59faf5ee3218" providerId="ADAL" clId="{73F6176B-D9B5-4997-93F6-3370C0B308A1}" dt="2025-02-13T08:50:16.095" v="271" actId="26606"/>
          <ac:cxnSpMkLst>
            <pc:docMk/>
            <pc:sldMk cId="2695681193" sldId="261"/>
            <ac:cxnSpMk id="16" creationId="{F7C8EA93-3210-4C62-99E9-153C275E3A87}"/>
          </ac:cxnSpMkLst>
        </pc:cxnChg>
      </pc:sldChg>
      <pc:sldChg chg="addSp modSp new mod setBg modClrScheme modAnim chgLayout">
        <pc:chgData name="Pauline Lunn" userId="c98e78e7-5a7a-4b2e-b923-59faf5ee3218" providerId="ADAL" clId="{73F6176B-D9B5-4997-93F6-3370C0B308A1}" dt="2025-02-13T09:28:30.872" v="345" actId="114"/>
        <pc:sldMkLst>
          <pc:docMk/>
          <pc:sldMk cId="413872943" sldId="262"/>
        </pc:sldMkLst>
        <pc:spChg chg="add mod">
          <ac:chgData name="Pauline Lunn" userId="c98e78e7-5a7a-4b2e-b923-59faf5ee3218" providerId="ADAL" clId="{73F6176B-D9B5-4997-93F6-3370C0B308A1}" dt="2025-02-13T08:47:11.181" v="232" actId="26606"/>
          <ac:spMkLst>
            <pc:docMk/>
            <pc:sldMk cId="413872943" sldId="262"/>
            <ac:spMk id="2" creationId="{91397F70-9917-FE47-2A6A-7C0DCC54A45B}"/>
          </ac:spMkLst>
        </pc:spChg>
        <pc:spChg chg="add mod">
          <ac:chgData name="Pauline Lunn" userId="c98e78e7-5a7a-4b2e-b923-59faf5ee3218" providerId="ADAL" clId="{73F6176B-D9B5-4997-93F6-3370C0B308A1}" dt="2025-02-13T09:28:30.872" v="345" actId="114"/>
          <ac:spMkLst>
            <pc:docMk/>
            <pc:sldMk cId="413872943" sldId="262"/>
            <ac:spMk id="3" creationId="{BF1E349D-228D-E78C-EF0F-7F6526E19BCA}"/>
          </ac:spMkLst>
        </pc:spChg>
        <pc:spChg chg="add">
          <ac:chgData name="Pauline Lunn" userId="c98e78e7-5a7a-4b2e-b923-59faf5ee3218" providerId="ADAL" clId="{73F6176B-D9B5-4997-93F6-3370C0B308A1}" dt="2025-02-13T08:47:11.181" v="232" actId="26606"/>
          <ac:spMkLst>
            <pc:docMk/>
            <pc:sldMk cId="413872943" sldId="262"/>
            <ac:spMk id="8" creationId="{B6CDA21F-E7AF-4C75-8395-33F58D5B0E45}"/>
          </ac:spMkLst>
        </pc:spChg>
        <pc:spChg chg="add">
          <ac:chgData name="Pauline Lunn" userId="c98e78e7-5a7a-4b2e-b923-59faf5ee3218" providerId="ADAL" clId="{73F6176B-D9B5-4997-93F6-3370C0B308A1}" dt="2025-02-13T08:47:11.181" v="232" actId="26606"/>
          <ac:spMkLst>
            <pc:docMk/>
            <pc:sldMk cId="413872943" sldId="262"/>
            <ac:spMk id="15" creationId="{D5B0017B-2ECA-49AF-B397-DC140825DF8D}"/>
          </ac:spMkLst>
        </pc:spChg>
        <pc:grpChg chg="add">
          <ac:chgData name="Pauline Lunn" userId="c98e78e7-5a7a-4b2e-b923-59faf5ee3218" providerId="ADAL" clId="{73F6176B-D9B5-4997-93F6-3370C0B308A1}" dt="2025-02-13T08:47:11.181" v="232" actId="26606"/>
          <ac:grpSpMkLst>
            <pc:docMk/>
            <pc:sldMk cId="413872943" sldId="262"/>
            <ac:grpSpMk id="10" creationId="{AE1C45F0-260A-458C-96ED-C1F6D2151219}"/>
          </ac:grpSpMkLst>
        </pc:grpChg>
        <pc:cxnChg chg="add">
          <ac:chgData name="Pauline Lunn" userId="c98e78e7-5a7a-4b2e-b923-59faf5ee3218" providerId="ADAL" clId="{73F6176B-D9B5-4997-93F6-3370C0B308A1}" dt="2025-02-13T08:47:11.181" v="232" actId="26606"/>
          <ac:cxnSpMkLst>
            <pc:docMk/>
            <pc:sldMk cId="413872943" sldId="262"/>
            <ac:cxnSpMk id="17" creationId="{6CF1BAF6-AD41-4082-B212-8A1F9A2E8779}"/>
          </ac:cxnSpMkLst>
        </pc:cxnChg>
      </pc:sldChg>
      <pc:sldChg chg="addSp delSp modSp new mod">
        <pc:chgData name="Pauline Lunn" userId="c98e78e7-5a7a-4b2e-b923-59faf5ee3218" providerId="ADAL" clId="{73F6176B-D9B5-4997-93F6-3370C0B308A1}" dt="2025-02-13T10:51:04.442" v="851" actId="5793"/>
        <pc:sldMkLst>
          <pc:docMk/>
          <pc:sldMk cId="111997179" sldId="263"/>
        </pc:sldMkLst>
        <pc:spChg chg="mod">
          <ac:chgData name="Pauline Lunn" userId="c98e78e7-5a7a-4b2e-b923-59faf5ee3218" providerId="ADAL" clId="{73F6176B-D9B5-4997-93F6-3370C0B308A1}" dt="2025-02-13T09:41:25.863" v="653" actId="20577"/>
          <ac:spMkLst>
            <pc:docMk/>
            <pc:sldMk cId="111997179" sldId="263"/>
            <ac:spMk id="2" creationId="{AC998345-641A-5FDC-2212-15B537696C0D}"/>
          </ac:spMkLst>
        </pc:spChg>
        <pc:spChg chg="del">
          <ac:chgData name="Pauline Lunn" userId="c98e78e7-5a7a-4b2e-b923-59faf5ee3218" providerId="ADAL" clId="{73F6176B-D9B5-4997-93F6-3370C0B308A1}" dt="2025-02-13T09:36:16.515" v="347" actId="1032"/>
          <ac:spMkLst>
            <pc:docMk/>
            <pc:sldMk cId="111997179" sldId="263"/>
            <ac:spMk id="3" creationId="{54D767CA-16B0-E115-B0AA-00955BFA74D3}"/>
          </ac:spMkLst>
        </pc:spChg>
        <pc:graphicFrameChg chg="add mod modGraphic">
          <ac:chgData name="Pauline Lunn" userId="c98e78e7-5a7a-4b2e-b923-59faf5ee3218" providerId="ADAL" clId="{73F6176B-D9B5-4997-93F6-3370C0B308A1}" dt="2025-02-13T10:51:04.442" v="851" actId="5793"/>
          <ac:graphicFrameMkLst>
            <pc:docMk/>
            <pc:sldMk cId="111997179" sldId="263"/>
            <ac:graphicFrameMk id="4" creationId="{ECF2BC66-5190-D8CA-73E6-471703362E7C}"/>
          </ac:graphicFrameMkLst>
        </pc:graphicFrameChg>
      </pc:sldChg>
    </pc:docChg>
  </pc:docChgLst>
  <pc:docChgLst>
    <pc:chgData name="Alastair Minty" userId="S::alastair.m@in-controlscotland.org.uk::a405e875-595c-4dec-98a9-3972067b3eff" providerId="AD" clId="Web-{A18494FE-19BA-19EC-6C13-CCB693D75ADF}"/>
    <pc:docChg chg="modSld">
      <pc:chgData name="Alastair Minty" userId="S::alastair.m@in-controlscotland.org.uk::a405e875-595c-4dec-98a9-3972067b3eff" providerId="AD" clId="Web-{A18494FE-19BA-19EC-6C13-CCB693D75ADF}" dt="2025-02-13T09:07:37.053" v="24" actId="1076"/>
      <pc:docMkLst>
        <pc:docMk/>
      </pc:docMkLst>
      <pc:sldChg chg="addSp delSp modSp">
        <pc:chgData name="Alastair Minty" userId="S::alastair.m@in-controlscotland.org.uk::a405e875-595c-4dec-98a9-3972067b3eff" providerId="AD" clId="Web-{A18494FE-19BA-19EC-6C13-CCB693D75ADF}" dt="2025-02-13T09:07:37.053" v="24" actId="1076"/>
        <pc:sldMkLst>
          <pc:docMk/>
          <pc:sldMk cId="0" sldId="258"/>
        </pc:sldMkLst>
        <pc:picChg chg="add mod">
          <ac:chgData name="Alastair Minty" userId="S::alastair.m@in-controlscotland.org.uk::a405e875-595c-4dec-98a9-3972067b3eff" providerId="AD" clId="Web-{A18494FE-19BA-19EC-6C13-CCB693D75ADF}" dt="2025-02-13T09:07:37.053" v="24" actId="1076"/>
          <ac:picMkLst>
            <pc:docMk/>
            <pc:sldMk cId="0" sldId="258"/>
            <ac:picMk id="3" creationId="{400DBD65-F792-E8D0-7C1C-B83A5C4A6A88}"/>
          </ac:picMkLst>
        </pc:picChg>
        <pc:picChg chg="add del mod">
          <ac:chgData name="Alastair Minty" userId="S::alastair.m@in-controlscotland.org.uk::a405e875-595c-4dec-98a9-3972067b3eff" providerId="AD" clId="Web-{A18494FE-19BA-19EC-6C13-CCB693D75ADF}" dt="2025-02-13T09:06:00.848" v="8"/>
          <ac:picMkLst>
            <pc:docMk/>
            <pc:sldMk cId="0" sldId="258"/>
            <ac:picMk id="4" creationId="{E220EAB3-A57B-AD68-91F8-48D72DF84216}"/>
          </ac:picMkLst>
        </pc:picChg>
        <pc:picChg chg="add mod ord">
          <ac:chgData name="Alastair Minty" userId="S::alastair.m@in-controlscotland.org.uk::a405e875-595c-4dec-98a9-3972067b3eff" providerId="AD" clId="Web-{A18494FE-19BA-19EC-6C13-CCB693D75ADF}" dt="2025-02-13T09:07:02.240" v="16"/>
          <ac:picMkLst>
            <pc:docMk/>
            <pc:sldMk cId="0" sldId="258"/>
            <ac:picMk id="5" creationId="{479E7774-195C-342D-E20D-62E1E931CF7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58EEF2-C893-4349-A8FE-7D08710A49DD}"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n-GB"/>
        </a:p>
      </dgm:t>
    </dgm:pt>
    <dgm:pt modelId="{7C9D5A7D-4594-4618-8086-7D0B9FD7BF2F}">
      <dgm:prSet phldrT="[Text]"/>
      <dgm:spPr/>
      <dgm:t>
        <a:bodyPr/>
        <a:lstStyle/>
        <a:p>
          <a:r>
            <a:rPr lang="en-GB" dirty="0"/>
            <a:t>What you’ll bring</a:t>
          </a:r>
        </a:p>
      </dgm:t>
    </dgm:pt>
    <dgm:pt modelId="{6070395D-19CA-4361-8E7B-FBF59B20BB2A}" type="parTrans" cxnId="{E6CD0735-ADB7-4335-A854-1E709490C211}">
      <dgm:prSet/>
      <dgm:spPr/>
      <dgm:t>
        <a:bodyPr/>
        <a:lstStyle/>
        <a:p>
          <a:endParaRPr lang="en-GB"/>
        </a:p>
      </dgm:t>
    </dgm:pt>
    <dgm:pt modelId="{365C8072-F754-4D1F-900C-4ED3F8B69D70}" type="sibTrans" cxnId="{E6CD0735-ADB7-4335-A854-1E709490C211}">
      <dgm:prSet/>
      <dgm:spPr/>
      <dgm:t>
        <a:bodyPr/>
        <a:lstStyle/>
        <a:p>
          <a:endParaRPr lang="en-GB"/>
        </a:p>
      </dgm:t>
    </dgm:pt>
    <dgm:pt modelId="{7470FB61-43BC-469D-9106-BD369E9A5B90}">
      <dgm:prSet phldrT="[Text]"/>
      <dgm:spPr/>
      <dgm:t>
        <a:bodyPr/>
        <a:lstStyle/>
        <a:p>
          <a:r>
            <a:rPr lang="en-GB" dirty="0"/>
            <a:t>Knowledge and insight about supporting families in Angus</a:t>
          </a:r>
        </a:p>
      </dgm:t>
    </dgm:pt>
    <dgm:pt modelId="{03611FAF-7F9C-41AE-96E3-FBA7E4235C34}" type="parTrans" cxnId="{BCEE6DD2-E65A-4200-A896-FD8828DB4147}">
      <dgm:prSet/>
      <dgm:spPr/>
      <dgm:t>
        <a:bodyPr/>
        <a:lstStyle/>
        <a:p>
          <a:endParaRPr lang="en-GB"/>
        </a:p>
      </dgm:t>
    </dgm:pt>
    <dgm:pt modelId="{0E182DE4-C0D5-4760-822F-16D900B762DB}" type="sibTrans" cxnId="{BCEE6DD2-E65A-4200-A896-FD8828DB4147}">
      <dgm:prSet/>
      <dgm:spPr/>
      <dgm:t>
        <a:bodyPr/>
        <a:lstStyle/>
        <a:p>
          <a:endParaRPr lang="en-GB"/>
        </a:p>
      </dgm:t>
    </dgm:pt>
    <dgm:pt modelId="{6A158D12-0AD4-49A2-B512-64DC34860BF9}">
      <dgm:prSet phldrT="[Text]"/>
      <dgm:spPr/>
      <dgm:t>
        <a:bodyPr/>
        <a:lstStyle/>
        <a:p>
          <a:r>
            <a:rPr lang="en-GB" dirty="0"/>
            <a:t>Willingness to apply for and deliver WFB projects</a:t>
          </a:r>
        </a:p>
      </dgm:t>
    </dgm:pt>
    <dgm:pt modelId="{C5592A7E-6763-4461-A268-A09CECEAA2EA}" type="parTrans" cxnId="{D26F8F8A-9CF4-4A4F-ADAC-EE0D698EF281}">
      <dgm:prSet/>
      <dgm:spPr/>
      <dgm:t>
        <a:bodyPr/>
        <a:lstStyle/>
        <a:p>
          <a:endParaRPr lang="en-GB"/>
        </a:p>
      </dgm:t>
    </dgm:pt>
    <dgm:pt modelId="{8CEB9490-FED8-4E40-BE1B-6DD6649CD705}" type="sibTrans" cxnId="{D26F8F8A-9CF4-4A4F-ADAC-EE0D698EF281}">
      <dgm:prSet/>
      <dgm:spPr/>
      <dgm:t>
        <a:bodyPr/>
        <a:lstStyle/>
        <a:p>
          <a:endParaRPr lang="en-GB"/>
        </a:p>
      </dgm:t>
    </dgm:pt>
    <dgm:pt modelId="{9F1E511C-C0EE-450C-A6D3-724096152342}">
      <dgm:prSet phldrT="[Text]"/>
      <dgm:spPr/>
      <dgm:t>
        <a:bodyPr/>
        <a:lstStyle/>
        <a:p>
          <a:r>
            <a:rPr lang="en-GB" dirty="0"/>
            <a:t>What we’ll bring</a:t>
          </a:r>
        </a:p>
      </dgm:t>
    </dgm:pt>
    <dgm:pt modelId="{1F56D5C0-CB0A-446C-AF19-399DFA7BFAE4}" type="parTrans" cxnId="{01B8043D-8127-486E-B9DA-6F6BC6AC1F95}">
      <dgm:prSet/>
      <dgm:spPr/>
      <dgm:t>
        <a:bodyPr/>
        <a:lstStyle/>
        <a:p>
          <a:endParaRPr lang="en-GB"/>
        </a:p>
      </dgm:t>
    </dgm:pt>
    <dgm:pt modelId="{19F65C91-36D1-454D-AE7C-EDABFE80F7F4}" type="sibTrans" cxnId="{01B8043D-8127-486E-B9DA-6F6BC6AC1F95}">
      <dgm:prSet/>
      <dgm:spPr/>
      <dgm:t>
        <a:bodyPr/>
        <a:lstStyle/>
        <a:p>
          <a:endParaRPr lang="en-GB"/>
        </a:p>
      </dgm:t>
    </dgm:pt>
    <dgm:pt modelId="{4ADBCB7D-791F-46F3-8C73-000147BB6022}">
      <dgm:prSet phldrT="[Text]"/>
      <dgm:spPr/>
      <dgm:t>
        <a:bodyPr/>
        <a:lstStyle/>
        <a:p>
          <a:r>
            <a:rPr lang="en-GB" dirty="0"/>
            <a:t>Facilitation to set a collective vision</a:t>
          </a:r>
        </a:p>
      </dgm:t>
    </dgm:pt>
    <dgm:pt modelId="{9E8F300E-EAA0-4DD7-89D5-E538C8287A5E}" type="parTrans" cxnId="{F7A0F08A-CB43-4959-9E36-38C8F4F377E8}">
      <dgm:prSet/>
      <dgm:spPr/>
      <dgm:t>
        <a:bodyPr/>
        <a:lstStyle/>
        <a:p>
          <a:endParaRPr lang="en-GB"/>
        </a:p>
      </dgm:t>
    </dgm:pt>
    <dgm:pt modelId="{A8565582-CE44-4AB8-BCED-7558B9AA816D}" type="sibTrans" cxnId="{F7A0F08A-CB43-4959-9E36-38C8F4F377E8}">
      <dgm:prSet/>
      <dgm:spPr/>
      <dgm:t>
        <a:bodyPr/>
        <a:lstStyle/>
        <a:p>
          <a:endParaRPr lang="en-GB"/>
        </a:p>
      </dgm:t>
    </dgm:pt>
    <dgm:pt modelId="{B4AAA09D-18BF-4F83-A920-1AFDA246EEE3}">
      <dgm:prSet phldrT="[Text]"/>
      <dgm:spPr/>
      <dgm:t>
        <a:bodyPr/>
        <a:lstStyle/>
        <a:p>
          <a:r>
            <a:rPr lang="en-GB" dirty="0"/>
            <a:t>What happens with it all</a:t>
          </a:r>
        </a:p>
      </dgm:t>
    </dgm:pt>
    <dgm:pt modelId="{860B342C-80DD-4402-AE7D-AB88BA8DF739}" type="parTrans" cxnId="{2233B48F-AD81-4F74-BAC4-57BC5636D393}">
      <dgm:prSet/>
      <dgm:spPr/>
      <dgm:t>
        <a:bodyPr/>
        <a:lstStyle/>
        <a:p>
          <a:endParaRPr lang="en-GB"/>
        </a:p>
      </dgm:t>
    </dgm:pt>
    <dgm:pt modelId="{B42207AD-9D86-4D2F-B907-9CBBEFAAFC00}" type="sibTrans" cxnId="{2233B48F-AD81-4F74-BAC4-57BC5636D393}">
      <dgm:prSet/>
      <dgm:spPr/>
      <dgm:t>
        <a:bodyPr/>
        <a:lstStyle/>
        <a:p>
          <a:endParaRPr lang="en-GB"/>
        </a:p>
      </dgm:t>
    </dgm:pt>
    <dgm:pt modelId="{7B4088A4-231F-435C-AF1F-209A72B68BBC}">
      <dgm:prSet phldrT="[Text]"/>
      <dgm:spPr/>
      <dgm:t>
        <a:bodyPr/>
        <a:lstStyle/>
        <a:p>
          <a:r>
            <a:rPr lang="en-GB" dirty="0"/>
            <a:t>Individual organisations submit bids for work based on the  collective vision</a:t>
          </a:r>
        </a:p>
      </dgm:t>
    </dgm:pt>
    <dgm:pt modelId="{1E1B6CFB-B87C-44B2-86D8-37EB05EBFA8F}" type="parTrans" cxnId="{93B9F251-75AE-4DB6-9BAC-A794969701AF}">
      <dgm:prSet/>
      <dgm:spPr/>
      <dgm:t>
        <a:bodyPr/>
        <a:lstStyle/>
        <a:p>
          <a:endParaRPr lang="en-GB"/>
        </a:p>
      </dgm:t>
    </dgm:pt>
    <dgm:pt modelId="{FAED7F3D-7D90-4AC4-A3F0-8A87E81CAFC3}" type="sibTrans" cxnId="{93B9F251-75AE-4DB6-9BAC-A794969701AF}">
      <dgm:prSet/>
      <dgm:spPr/>
      <dgm:t>
        <a:bodyPr/>
        <a:lstStyle/>
        <a:p>
          <a:endParaRPr lang="en-GB"/>
        </a:p>
      </dgm:t>
    </dgm:pt>
    <dgm:pt modelId="{63324A0B-60A9-4087-AF7C-9CA778395066}">
      <dgm:prSet phldrT="[Text]"/>
      <dgm:spPr/>
      <dgm:t>
        <a:bodyPr/>
        <a:lstStyle/>
        <a:p>
          <a:r>
            <a:rPr lang="en-GB" dirty="0"/>
            <a:t>Mapping and sharing understanding</a:t>
          </a:r>
        </a:p>
      </dgm:t>
    </dgm:pt>
    <dgm:pt modelId="{CBB8689D-BD1D-4C7F-A145-DBB054DCBFF9}" type="parTrans" cxnId="{2F272C1D-C025-448C-BB33-5D1618F10A2C}">
      <dgm:prSet/>
      <dgm:spPr/>
      <dgm:t>
        <a:bodyPr/>
        <a:lstStyle/>
        <a:p>
          <a:endParaRPr lang="en-GB"/>
        </a:p>
      </dgm:t>
    </dgm:pt>
    <dgm:pt modelId="{84C50003-1F8E-45EF-BED2-AEDEC64F4C7D}" type="sibTrans" cxnId="{2F272C1D-C025-448C-BB33-5D1618F10A2C}">
      <dgm:prSet/>
      <dgm:spPr/>
      <dgm:t>
        <a:bodyPr/>
        <a:lstStyle/>
        <a:p>
          <a:endParaRPr lang="en-GB"/>
        </a:p>
      </dgm:t>
    </dgm:pt>
    <dgm:pt modelId="{26C65326-FA83-4E9F-88AA-7715C1842EEC}">
      <dgm:prSet phldrT="[Text]"/>
      <dgm:spPr/>
      <dgm:t>
        <a:bodyPr/>
        <a:lstStyle/>
        <a:p>
          <a:r>
            <a:rPr lang="en-GB" dirty="0"/>
            <a:t>Sharing the learning for the approach</a:t>
          </a:r>
        </a:p>
      </dgm:t>
    </dgm:pt>
    <dgm:pt modelId="{F36BF7F7-1195-49CD-A59F-2E797F441BE0}" type="parTrans" cxnId="{B1B92E8F-C46D-41D2-A1E5-48E6AA157B55}">
      <dgm:prSet/>
      <dgm:spPr/>
      <dgm:t>
        <a:bodyPr/>
        <a:lstStyle/>
        <a:p>
          <a:endParaRPr lang="en-GB"/>
        </a:p>
      </dgm:t>
    </dgm:pt>
    <dgm:pt modelId="{3E8DB2D5-0D32-4974-ACDA-F88BC9AC9694}" type="sibTrans" cxnId="{B1B92E8F-C46D-41D2-A1E5-48E6AA157B55}">
      <dgm:prSet/>
      <dgm:spPr/>
      <dgm:t>
        <a:bodyPr/>
        <a:lstStyle/>
        <a:p>
          <a:endParaRPr lang="en-GB"/>
        </a:p>
      </dgm:t>
    </dgm:pt>
    <dgm:pt modelId="{BD0E26AB-C72E-4179-AB97-F4C7DFA2D4D3}" type="pres">
      <dgm:prSet presAssocID="{FB58EEF2-C893-4349-A8FE-7D08710A49DD}" presName="linearFlow" presStyleCnt="0">
        <dgm:presLayoutVars>
          <dgm:dir/>
          <dgm:animLvl val="lvl"/>
          <dgm:resizeHandles val="exact"/>
        </dgm:presLayoutVars>
      </dgm:prSet>
      <dgm:spPr/>
    </dgm:pt>
    <dgm:pt modelId="{DA2E9CCF-61BF-4FF0-926D-07975E1651D6}" type="pres">
      <dgm:prSet presAssocID="{7C9D5A7D-4594-4618-8086-7D0B9FD7BF2F}" presName="composite" presStyleCnt="0"/>
      <dgm:spPr/>
    </dgm:pt>
    <dgm:pt modelId="{D19D808C-0C35-401F-ABDF-10EB7FC6315C}" type="pres">
      <dgm:prSet presAssocID="{7C9D5A7D-4594-4618-8086-7D0B9FD7BF2F}" presName="parTx" presStyleLbl="node1" presStyleIdx="0" presStyleCnt="3">
        <dgm:presLayoutVars>
          <dgm:chMax val="0"/>
          <dgm:chPref val="0"/>
          <dgm:bulletEnabled val="1"/>
        </dgm:presLayoutVars>
      </dgm:prSet>
      <dgm:spPr/>
    </dgm:pt>
    <dgm:pt modelId="{44F4CC12-0C28-49C1-BBE5-A28E8B8BC2D8}" type="pres">
      <dgm:prSet presAssocID="{7C9D5A7D-4594-4618-8086-7D0B9FD7BF2F}" presName="parSh" presStyleLbl="node1" presStyleIdx="0" presStyleCnt="3"/>
      <dgm:spPr/>
    </dgm:pt>
    <dgm:pt modelId="{8F72357C-9FA5-4296-9D8D-5DACA287AE38}" type="pres">
      <dgm:prSet presAssocID="{7C9D5A7D-4594-4618-8086-7D0B9FD7BF2F}" presName="desTx" presStyleLbl="fgAcc1" presStyleIdx="0" presStyleCnt="3">
        <dgm:presLayoutVars>
          <dgm:bulletEnabled val="1"/>
        </dgm:presLayoutVars>
      </dgm:prSet>
      <dgm:spPr/>
    </dgm:pt>
    <dgm:pt modelId="{6F75C9C1-44C2-4AA8-9265-73EA264423F1}" type="pres">
      <dgm:prSet presAssocID="{365C8072-F754-4D1F-900C-4ED3F8B69D70}" presName="sibTrans" presStyleLbl="sibTrans2D1" presStyleIdx="0" presStyleCnt="2"/>
      <dgm:spPr/>
    </dgm:pt>
    <dgm:pt modelId="{FF7BA578-A88B-47AA-BA55-4ED117C82C06}" type="pres">
      <dgm:prSet presAssocID="{365C8072-F754-4D1F-900C-4ED3F8B69D70}" presName="connTx" presStyleLbl="sibTrans2D1" presStyleIdx="0" presStyleCnt="2"/>
      <dgm:spPr/>
    </dgm:pt>
    <dgm:pt modelId="{372EECA5-6FCB-45E7-B7C2-A4732FF5A850}" type="pres">
      <dgm:prSet presAssocID="{9F1E511C-C0EE-450C-A6D3-724096152342}" presName="composite" presStyleCnt="0"/>
      <dgm:spPr/>
    </dgm:pt>
    <dgm:pt modelId="{1348A350-4D12-40B1-94D4-25DCEFFE0FC3}" type="pres">
      <dgm:prSet presAssocID="{9F1E511C-C0EE-450C-A6D3-724096152342}" presName="parTx" presStyleLbl="node1" presStyleIdx="0" presStyleCnt="3">
        <dgm:presLayoutVars>
          <dgm:chMax val="0"/>
          <dgm:chPref val="0"/>
          <dgm:bulletEnabled val="1"/>
        </dgm:presLayoutVars>
      </dgm:prSet>
      <dgm:spPr/>
    </dgm:pt>
    <dgm:pt modelId="{5EDFD721-6C81-4EDA-A965-F49DE6298A0D}" type="pres">
      <dgm:prSet presAssocID="{9F1E511C-C0EE-450C-A6D3-724096152342}" presName="parSh" presStyleLbl="node1" presStyleIdx="1" presStyleCnt="3"/>
      <dgm:spPr/>
    </dgm:pt>
    <dgm:pt modelId="{31B9D0EC-6344-4BED-BBF6-B70C746BED7E}" type="pres">
      <dgm:prSet presAssocID="{9F1E511C-C0EE-450C-A6D3-724096152342}" presName="desTx" presStyleLbl="fgAcc1" presStyleIdx="1" presStyleCnt="3" custScaleX="118606">
        <dgm:presLayoutVars>
          <dgm:bulletEnabled val="1"/>
        </dgm:presLayoutVars>
      </dgm:prSet>
      <dgm:spPr/>
    </dgm:pt>
    <dgm:pt modelId="{BA1DC44E-0F9F-4CC2-86E9-CE60EA2A8130}" type="pres">
      <dgm:prSet presAssocID="{19F65C91-36D1-454D-AE7C-EDABFE80F7F4}" presName="sibTrans" presStyleLbl="sibTrans2D1" presStyleIdx="1" presStyleCnt="2"/>
      <dgm:spPr/>
    </dgm:pt>
    <dgm:pt modelId="{2F3D3F25-1C1B-4AB7-8B63-B687A43ADBDD}" type="pres">
      <dgm:prSet presAssocID="{19F65C91-36D1-454D-AE7C-EDABFE80F7F4}" presName="connTx" presStyleLbl="sibTrans2D1" presStyleIdx="1" presStyleCnt="2"/>
      <dgm:spPr/>
    </dgm:pt>
    <dgm:pt modelId="{8579253E-3778-491A-98A7-51A82262A429}" type="pres">
      <dgm:prSet presAssocID="{B4AAA09D-18BF-4F83-A920-1AFDA246EEE3}" presName="composite" presStyleCnt="0"/>
      <dgm:spPr/>
    </dgm:pt>
    <dgm:pt modelId="{16440851-A006-4B20-B5E3-52A8BBA28C40}" type="pres">
      <dgm:prSet presAssocID="{B4AAA09D-18BF-4F83-A920-1AFDA246EEE3}" presName="parTx" presStyleLbl="node1" presStyleIdx="1" presStyleCnt="3">
        <dgm:presLayoutVars>
          <dgm:chMax val="0"/>
          <dgm:chPref val="0"/>
          <dgm:bulletEnabled val="1"/>
        </dgm:presLayoutVars>
      </dgm:prSet>
      <dgm:spPr/>
    </dgm:pt>
    <dgm:pt modelId="{0F30A77C-E0C5-4AB7-BC99-A3BD903ABEE6}" type="pres">
      <dgm:prSet presAssocID="{B4AAA09D-18BF-4F83-A920-1AFDA246EEE3}" presName="parSh" presStyleLbl="node1" presStyleIdx="2" presStyleCnt="3"/>
      <dgm:spPr/>
    </dgm:pt>
    <dgm:pt modelId="{5B1DBA7B-A097-42B0-B443-D2962837FCE6}" type="pres">
      <dgm:prSet presAssocID="{B4AAA09D-18BF-4F83-A920-1AFDA246EEE3}" presName="desTx" presStyleLbl="fgAcc1" presStyleIdx="2" presStyleCnt="3">
        <dgm:presLayoutVars>
          <dgm:bulletEnabled val="1"/>
        </dgm:presLayoutVars>
      </dgm:prSet>
      <dgm:spPr/>
    </dgm:pt>
  </dgm:ptLst>
  <dgm:cxnLst>
    <dgm:cxn modelId="{2F272C1D-C025-448C-BB33-5D1618F10A2C}" srcId="{9F1E511C-C0EE-450C-A6D3-724096152342}" destId="{63324A0B-60A9-4087-AF7C-9CA778395066}" srcOrd="1" destOrd="0" parTransId="{CBB8689D-BD1D-4C7F-A145-DBB054DCBFF9}" sibTransId="{84C50003-1F8E-45EF-BED2-AEDEC64F4C7D}"/>
    <dgm:cxn modelId="{D6D28F24-4B1A-490A-97DF-D00CA84D7ECD}" type="presOf" srcId="{B4AAA09D-18BF-4F83-A920-1AFDA246EEE3}" destId="{0F30A77C-E0C5-4AB7-BC99-A3BD903ABEE6}" srcOrd="1" destOrd="0" presId="urn:microsoft.com/office/officeart/2005/8/layout/process3"/>
    <dgm:cxn modelId="{E6CD0735-ADB7-4335-A854-1E709490C211}" srcId="{FB58EEF2-C893-4349-A8FE-7D08710A49DD}" destId="{7C9D5A7D-4594-4618-8086-7D0B9FD7BF2F}" srcOrd="0" destOrd="0" parTransId="{6070395D-19CA-4361-8E7B-FBF59B20BB2A}" sibTransId="{365C8072-F754-4D1F-900C-4ED3F8B69D70}"/>
    <dgm:cxn modelId="{01B8043D-8127-486E-B9DA-6F6BC6AC1F95}" srcId="{FB58EEF2-C893-4349-A8FE-7D08710A49DD}" destId="{9F1E511C-C0EE-450C-A6D3-724096152342}" srcOrd="1" destOrd="0" parTransId="{1F56D5C0-CB0A-446C-AF19-399DFA7BFAE4}" sibTransId="{19F65C91-36D1-454D-AE7C-EDABFE80F7F4}"/>
    <dgm:cxn modelId="{96AA6864-EA84-4424-AC15-62DC271CC546}" type="presOf" srcId="{26C65326-FA83-4E9F-88AA-7715C1842EEC}" destId="{31B9D0EC-6344-4BED-BBF6-B70C746BED7E}" srcOrd="0" destOrd="2" presId="urn:microsoft.com/office/officeart/2005/8/layout/process3"/>
    <dgm:cxn modelId="{38F6C169-6C1D-428A-8761-564B707FEC83}" type="presOf" srcId="{FB58EEF2-C893-4349-A8FE-7D08710A49DD}" destId="{BD0E26AB-C72E-4179-AB97-F4C7DFA2D4D3}" srcOrd="0" destOrd="0" presId="urn:microsoft.com/office/officeart/2005/8/layout/process3"/>
    <dgm:cxn modelId="{93B9F251-75AE-4DB6-9BAC-A794969701AF}" srcId="{B4AAA09D-18BF-4F83-A920-1AFDA246EEE3}" destId="{7B4088A4-231F-435C-AF1F-209A72B68BBC}" srcOrd="0" destOrd="0" parTransId="{1E1B6CFB-B87C-44B2-86D8-37EB05EBFA8F}" sibTransId="{FAED7F3D-7D90-4AC4-A3F0-8A87E81CAFC3}"/>
    <dgm:cxn modelId="{BC070459-081E-44DC-8119-CC60BCAFDE08}" type="presOf" srcId="{19F65C91-36D1-454D-AE7C-EDABFE80F7F4}" destId="{2F3D3F25-1C1B-4AB7-8B63-B687A43ADBDD}" srcOrd="1" destOrd="0" presId="urn:microsoft.com/office/officeart/2005/8/layout/process3"/>
    <dgm:cxn modelId="{B334DA80-EE07-4873-BEB5-65CCD4808E68}" type="presOf" srcId="{7C9D5A7D-4594-4618-8086-7D0B9FD7BF2F}" destId="{44F4CC12-0C28-49C1-BBE5-A28E8B8BC2D8}" srcOrd="1" destOrd="0" presId="urn:microsoft.com/office/officeart/2005/8/layout/process3"/>
    <dgm:cxn modelId="{3584C083-EBDA-4FA0-B80B-B8D1F584F69B}" type="presOf" srcId="{365C8072-F754-4D1F-900C-4ED3F8B69D70}" destId="{FF7BA578-A88B-47AA-BA55-4ED117C82C06}" srcOrd="1" destOrd="0" presId="urn:microsoft.com/office/officeart/2005/8/layout/process3"/>
    <dgm:cxn modelId="{D9962F85-52C2-4698-9FEB-BD58AF016079}" type="presOf" srcId="{63324A0B-60A9-4087-AF7C-9CA778395066}" destId="{31B9D0EC-6344-4BED-BBF6-B70C746BED7E}" srcOrd="0" destOrd="1" presId="urn:microsoft.com/office/officeart/2005/8/layout/process3"/>
    <dgm:cxn modelId="{3270E489-9319-4D98-B606-2C423F146D01}" type="presOf" srcId="{B4AAA09D-18BF-4F83-A920-1AFDA246EEE3}" destId="{16440851-A006-4B20-B5E3-52A8BBA28C40}" srcOrd="0" destOrd="0" presId="urn:microsoft.com/office/officeart/2005/8/layout/process3"/>
    <dgm:cxn modelId="{D26F8F8A-9CF4-4A4F-ADAC-EE0D698EF281}" srcId="{7C9D5A7D-4594-4618-8086-7D0B9FD7BF2F}" destId="{6A158D12-0AD4-49A2-B512-64DC34860BF9}" srcOrd="1" destOrd="0" parTransId="{C5592A7E-6763-4461-A268-A09CECEAA2EA}" sibTransId="{8CEB9490-FED8-4E40-BE1B-6DD6649CD705}"/>
    <dgm:cxn modelId="{F7A0F08A-CB43-4959-9E36-38C8F4F377E8}" srcId="{9F1E511C-C0EE-450C-A6D3-724096152342}" destId="{4ADBCB7D-791F-46F3-8C73-000147BB6022}" srcOrd="0" destOrd="0" parTransId="{9E8F300E-EAA0-4DD7-89D5-E538C8287A5E}" sibTransId="{A8565582-CE44-4AB8-BCED-7558B9AA816D}"/>
    <dgm:cxn modelId="{2D88FC8C-69AE-436B-96AD-198B3782C6AD}" type="presOf" srcId="{4ADBCB7D-791F-46F3-8C73-000147BB6022}" destId="{31B9D0EC-6344-4BED-BBF6-B70C746BED7E}" srcOrd="0" destOrd="0" presId="urn:microsoft.com/office/officeart/2005/8/layout/process3"/>
    <dgm:cxn modelId="{B1B92E8F-C46D-41D2-A1E5-48E6AA157B55}" srcId="{9F1E511C-C0EE-450C-A6D3-724096152342}" destId="{26C65326-FA83-4E9F-88AA-7715C1842EEC}" srcOrd="2" destOrd="0" parTransId="{F36BF7F7-1195-49CD-A59F-2E797F441BE0}" sibTransId="{3E8DB2D5-0D32-4974-ACDA-F88BC9AC9694}"/>
    <dgm:cxn modelId="{2233B48F-AD81-4F74-BAC4-57BC5636D393}" srcId="{FB58EEF2-C893-4349-A8FE-7D08710A49DD}" destId="{B4AAA09D-18BF-4F83-A920-1AFDA246EEE3}" srcOrd="2" destOrd="0" parTransId="{860B342C-80DD-4402-AE7D-AB88BA8DF739}" sibTransId="{B42207AD-9D86-4D2F-B907-9CBBEFAAFC00}"/>
    <dgm:cxn modelId="{5FB17C90-A5B4-4BF4-8103-D647787A6219}" type="presOf" srcId="{6A158D12-0AD4-49A2-B512-64DC34860BF9}" destId="{8F72357C-9FA5-4296-9D8D-5DACA287AE38}" srcOrd="0" destOrd="1" presId="urn:microsoft.com/office/officeart/2005/8/layout/process3"/>
    <dgm:cxn modelId="{D69699AA-1203-43F7-B9C7-2081F3B6B175}" type="presOf" srcId="{7C9D5A7D-4594-4618-8086-7D0B9FD7BF2F}" destId="{D19D808C-0C35-401F-ABDF-10EB7FC6315C}" srcOrd="0" destOrd="0" presId="urn:microsoft.com/office/officeart/2005/8/layout/process3"/>
    <dgm:cxn modelId="{517558AC-220F-4CD8-B5F4-0309C149088E}" type="presOf" srcId="{19F65C91-36D1-454D-AE7C-EDABFE80F7F4}" destId="{BA1DC44E-0F9F-4CC2-86E9-CE60EA2A8130}" srcOrd="0" destOrd="0" presId="urn:microsoft.com/office/officeart/2005/8/layout/process3"/>
    <dgm:cxn modelId="{958D6BBF-01DD-489D-9024-0B65C8D25D68}" type="presOf" srcId="{365C8072-F754-4D1F-900C-4ED3F8B69D70}" destId="{6F75C9C1-44C2-4AA8-9265-73EA264423F1}" srcOrd="0" destOrd="0" presId="urn:microsoft.com/office/officeart/2005/8/layout/process3"/>
    <dgm:cxn modelId="{73EA66C2-77FC-4DAC-B7A0-854E527D32F7}" type="presOf" srcId="{7B4088A4-231F-435C-AF1F-209A72B68BBC}" destId="{5B1DBA7B-A097-42B0-B443-D2962837FCE6}" srcOrd="0" destOrd="0" presId="urn:microsoft.com/office/officeart/2005/8/layout/process3"/>
    <dgm:cxn modelId="{BCEE6DD2-E65A-4200-A896-FD8828DB4147}" srcId="{7C9D5A7D-4594-4618-8086-7D0B9FD7BF2F}" destId="{7470FB61-43BC-469D-9106-BD369E9A5B90}" srcOrd="0" destOrd="0" parTransId="{03611FAF-7F9C-41AE-96E3-FBA7E4235C34}" sibTransId="{0E182DE4-C0D5-4760-822F-16D900B762DB}"/>
    <dgm:cxn modelId="{AA5398DE-23C1-47AA-B3F1-B95F916EB2CE}" type="presOf" srcId="{9F1E511C-C0EE-450C-A6D3-724096152342}" destId="{5EDFD721-6C81-4EDA-A965-F49DE6298A0D}" srcOrd="1" destOrd="0" presId="urn:microsoft.com/office/officeart/2005/8/layout/process3"/>
    <dgm:cxn modelId="{BC08C3FB-98AB-49D7-A027-2E402A2E57D6}" type="presOf" srcId="{9F1E511C-C0EE-450C-A6D3-724096152342}" destId="{1348A350-4D12-40B1-94D4-25DCEFFE0FC3}" srcOrd="0" destOrd="0" presId="urn:microsoft.com/office/officeart/2005/8/layout/process3"/>
    <dgm:cxn modelId="{7B79EAFF-03F0-4665-BD24-94FDEB755C79}" type="presOf" srcId="{7470FB61-43BC-469D-9106-BD369E9A5B90}" destId="{8F72357C-9FA5-4296-9D8D-5DACA287AE38}" srcOrd="0" destOrd="0" presId="urn:microsoft.com/office/officeart/2005/8/layout/process3"/>
    <dgm:cxn modelId="{CD814C27-7AD5-4546-823F-10B716C0DBC8}" type="presParOf" srcId="{BD0E26AB-C72E-4179-AB97-F4C7DFA2D4D3}" destId="{DA2E9CCF-61BF-4FF0-926D-07975E1651D6}" srcOrd="0" destOrd="0" presId="urn:microsoft.com/office/officeart/2005/8/layout/process3"/>
    <dgm:cxn modelId="{234CC6E7-5D8A-42F7-A6B3-F296DA984A27}" type="presParOf" srcId="{DA2E9CCF-61BF-4FF0-926D-07975E1651D6}" destId="{D19D808C-0C35-401F-ABDF-10EB7FC6315C}" srcOrd="0" destOrd="0" presId="urn:microsoft.com/office/officeart/2005/8/layout/process3"/>
    <dgm:cxn modelId="{2E9E1295-B729-4C2C-8972-8B51C662BF55}" type="presParOf" srcId="{DA2E9CCF-61BF-4FF0-926D-07975E1651D6}" destId="{44F4CC12-0C28-49C1-BBE5-A28E8B8BC2D8}" srcOrd="1" destOrd="0" presId="urn:microsoft.com/office/officeart/2005/8/layout/process3"/>
    <dgm:cxn modelId="{984575A2-19C3-4C45-B451-9435E35C224F}" type="presParOf" srcId="{DA2E9CCF-61BF-4FF0-926D-07975E1651D6}" destId="{8F72357C-9FA5-4296-9D8D-5DACA287AE38}" srcOrd="2" destOrd="0" presId="urn:microsoft.com/office/officeart/2005/8/layout/process3"/>
    <dgm:cxn modelId="{03B51B56-7DAB-427A-AF89-4162ACF9862A}" type="presParOf" srcId="{BD0E26AB-C72E-4179-AB97-F4C7DFA2D4D3}" destId="{6F75C9C1-44C2-4AA8-9265-73EA264423F1}" srcOrd="1" destOrd="0" presId="urn:microsoft.com/office/officeart/2005/8/layout/process3"/>
    <dgm:cxn modelId="{ADBD5379-80B3-4F61-A6FE-7CF81FEC48FC}" type="presParOf" srcId="{6F75C9C1-44C2-4AA8-9265-73EA264423F1}" destId="{FF7BA578-A88B-47AA-BA55-4ED117C82C06}" srcOrd="0" destOrd="0" presId="urn:microsoft.com/office/officeart/2005/8/layout/process3"/>
    <dgm:cxn modelId="{DBC090A0-B780-47B9-837F-9DA6256D0DD8}" type="presParOf" srcId="{BD0E26AB-C72E-4179-AB97-F4C7DFA2D4D3}" destId="{372EECA5-6FCB-45E7-B7C2-A4732FF5A850}" srcOrd="2" destOrd="0" presId="urn:microsoft.com/office/officeart/2005/8/layout/process3"/>
    <dgm:cxn modelId="{1757FE76-1334-41F0-AA2B-8552DAFE017B}" type="presParOf" srcId="{372EECA5-6FCB-45E7-B7C2-A4732FF5A850}" destId="{1348A350-4D12-40B1-94D4-25DCEFFE0FC3}" srcOrd="0" destOrd="0" presId="urn:microsoft.com/office/officeart/2005/8/layout/process3"/>
    <dgm:cxn modelId="{D58139C3-EEEE-451C-922D-8C1A30DFCBB8}" type="presParOf" srcId="{372EECA5-6FCB-45E7-B7C2-A4732FF5A850}" destId="{5EDFD721-6C81-4EDA-A965-F49DE6298A0D}" srcOrd="1" destOrd="0" presId="urn:microsoft.com/office/officeart/2005/8/layout/process3"/>
    <dgm:cxn modelId="{EABBCFF4-0E34-46C2-90DB-D0CBA8E3EFF4}" type="presParOf" srcId="{372EECA5-6FCB-45E7-B7C2-A4732FF5A850}" destId="{31B9D0EC-6344-4BED-BBF6-B70C746BED7E}" srcOrd="2" destOrd="0" presId="urn:microsoft.com/office/officeart/2005/8/layout/process3"/>
    <dgm:cxn modelId="{98A17B55-FDFC-4B74-BDC2-71C4FA9D6219}" type="presParOf" srcId="{BD0E26AB-C72E-4179-AB97-F4C7DFA2D4D3}" destId="{BA1DC44E-0F9F-4CC2-86E9-CE60EA2A8130}" srcOrd="3" destOrd="0" presId="urn:microsoft.com/office/officeart/2005/8/layout/process3"/>
    <dgm:cxn modelId="{6BA3A352-5A6F-4B3D-AC55-A45DDC001E19}" type="presParOf" srcId="{BA1DC44E-0F9F-4CC2-86E9-CE60EA2A8130}" destId="{2F3D3F25-1C1B-4AB7-8B63-B687A43ADBDD}" srcOrd="0" destOrd="0" presId="urn:microsoft.com/office/officeart/2005/8/layout/process3"/>
    <dgm:cxn modelId="{16BEFFA2-0B22-4546-A1C9-D4A4E246BC2B}" type="presParOf" srcId="{BD0E26AB-C72E-4179-AB97-F4C7DFA2D4D3}" destId="{8579253E-3778-491A-98A7-51A82262A429}" srcOrd="4" destOrd="0" presId="urn:microsoft.com/office/officeart/2005/8/layout/process3"/>
    <dgm:cxn modelId="{01246BD6-BFDA-468A-8650-B31A13FCA22C}" type="presParOf" srcId="{8579253E-3778-491A-98A7-51A82262A429}" destId="{16440851-A006-4B20-B5E3-52A8BBA28C40}" srcOrd="0" destOrd="0" presId="urn:microsoft.com/office/officeart/2005/8/layout/process3"/>
    <dgm:cxn modelId="{8C790E40-A917-4F52-A284-95F98874FF56}" type="presParOf" srcId="{8579253E-3778-491A-98A7-51A82262A429}" destId="{0F30A77C-E0C5-4AB7-BC99-A3BD903ABEE6}" srcOrd="1" destOrd="0" presId="urn:microsoft.com/office/officeart/2005/8/layout/process3"/>
    <dgm:cxn modelId="{C7ECFC10-0CA4-4F15-BC0B-9956E514AF01}" type="presParOf" srcId="{8579253E-3778-491A-98A7-51A82262A429}" destId="{5B1DBA7B-A097-42B0-B443-D2962837FCE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4CC12-0C28-49C1-BBE5-A28E8B8BC2D8}">
      <dsp:nvSpPr>
        <dsp:cNvPr id="0" name=""/>
        <dsp:cNvSpPr/>
      </dsp:nvSpPr>
      <dsp:spPr>
        <a:xfrm>
          <a:off x="342" y="26956"/>
          <a:ext cx="2331146" cy="122973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GB" sz="2100" kern="1200" dirty="0"/>
            <a:t>What you’ll bring</a:t>
          </a:r>
        </a:p>
      </dsp:txBody>
      <dsp:txXfrm>
        <a:off x="342" y="26956"/>
        <a:ext cx="2331146" cy="819825"/>
      </dsp:txXfrm>
    </dsp:sp>
    <dsp:sp modelId="{8F72357C-9FA5-4296-9D8D-5DACA287AE38}">
      <dsp:nvSpPr>
        <dsp:cNvPr id="0" name=""/>
        <dsp:cNvSpPr/>
      </dsp:nvSpPr>
      <dsp:spPr>
        <a:xfrm>
          <a:off x="477805" y="846781"/>
          <a:ext cx="2331146" cy="3477600"/>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dirty="0"/>
            <a:t>Knowledge and insight about supporting families in Angus</a:t>
          </a:r>
        </a:p>
        <a:p>
          <a:pPr marL="228600" lvl="1" indent="-228600" algn="l" defTabSz="933450">
            <a:lnSpc>
              <a:spcPct val="90000"/>
            </a:lnSpc>
            <a:spcBef>
              <a:spcPct val="0"/>
            </a:spcBef>
            <a:spcAft>
              <a:spcPct val="15000"/>
            </a:spcAft>
            <a:buChar char="•"/>
          </a:pPr>
          <a:r>
            <a:rPr lang="en-GB" sz="2100" kern="1200" dirty="0"/>
            <a:t>Willingness to apply for and deliver WFB projects</a:t>
          </a:r>
        </a:p>
      </dsp:txBody>
      <dsp:txXfrm>
        <a:off x="546082" y="915058"/>
        <a:ext cx="2194592" cy="3341046"/>
      </dsp:txXfrm>
    </dsp:sp>
    <dsp:sp modelId="{6F75C9C1-44C2-4AA8-9265-73EA264423F1}">
      <dsp:nvSpPr>
        <dsp:cNvPr id="0" name=""/>
        <dsp:cNvSpPr/>
      </dsp:nvSpPr>
      <dsp:spPr>
        <a:xfrm>
          <a:off x="2684881" y="146674"/>
          <a:ext cx="749193" cy="58038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2684881" y="262752"/>
        <a:ext cx="575077" cy="348232"/>
      </dsp:txXfrm>
    </dsp:sp>
    <dsp:sp modelId="{5EDFD721-6C81-4EDA-A965-F49DE6298A0D}">
      <dsp:nvSpPr>
        <dsp:cNvPr id="0" name=""/>
        <dsp:cNvSpPr/>
      </dsp:nvSpPr>
      <dsp:spPr>
        <a:xfrm>
          <a:off x="3745061" y="26956"/>
          <a:ext cx="2331146" cy="1229738"/>
        </a:xfrm>
        <a:prstGeom prst="roundRect">
          <a:avLst>
            <a:gd name="adj" fmla="val 10000"/>
          </a:avLst>
        </a:prstGeom>
        <a:solidFill>
          <a:schemeClr val="accent4">
            <a:hueOff val="3299968"/>
            <a:satOff val="-14601"/>
            <a:lumOff val="-24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GB" sz="2100" kern="1200" dirty="0"/>
            <a:t>What we’ll bring</a:t>
          </a:r>
        </a:p>
      </dsp:txBody>
      <dsp:txXfrm>
        <a:off x="3745061" y="26956"/>
        <a:ext cx="2331146" cy="819825"/>
      </dsp:txXfrm>
    </dsp:sp>
    <dsp:sp modelId="{31B9D0EC-6344-4BED-BBF6-B70C746BED7E}">
      <dsp:nvSpPr>
        <dsp:cNvPr id="0" name=""/>
        <dsp:cNvSpPr/>
      </dsp:nvSpPr>
      <dsp:spPr>
        <a:xfrm>
          <a:off x="4005658" y="846781"/>
          <a:ext cx="2764879" cy="3477600"/>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3299968"/>
              <a:satOff val="-14601"/>
              <a:lumOff val="-24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dirty="0"/>
            <a:t>Facilitation to set a collective vision</a:t>
          </a:r>
        </a:p>
        <a:p>
          <a:pPr marL="228600" lvl="1" indent="-228600" algn="l" defTabSz="933450">
            <a:lnSpc>
              <a:spcPct val="90000"/>
            </a:lnSpc>
            <a:spcBef>
              <a:spcPct val="0"/>
            </a:spcBef>
            <a:spcAft>
              <a:spcPct val="15000"/>
            </a:spcAft>
            <a:buChar char="•"/>
          </a:pPr>
          <a:r>
            <a:rPr lang="en-GB" sz="2100" kern="1200" dirty="0"/>
            <a:t>Mapping and sharing understanding</a:t>
          </a:r>
        </a:p>
        <a:p>
          <a:pPr marL="228600" lvl="1" indent="-228600" algn="l" defTabSz="933450">
            <a:lnSpc>
              <a:spcPct val="90000"/>
            </a:lnSpc>
            <a:spcBef>
              <a:spcPct val="0"/>
            </a:spcBef>
            <a:spcAft>
              <a:spcPct val="15000"/>
            </a:spcAft>
            <a:buChar char="•"/>
          </a:pPr>
          <a:r>
            <a:rPr lang="en-GB" sz="2100" kern="1200" dirty="0"/>
            <a:t>Sharing the learning for the approach</a:t>
          </a:r>
        </a:p>
      </dsp:txBody>
      <dsp:txXfrm>
        <a:off x="4086639" y="927762"/>
        <a:ext cx="2602917" cy="3315638"/>
      </dsp:txXfrm>
    </dsp:sp>
    <dsp:sp modelId="{BA1DC44E-0F9F-4CC2-86E9-CE60EA2A8130}">
      <dsp:nvSpPr>
        <dsp:cNvPr id="0" name=""/>
        <dsp:cNvSpPr/>
      </dsp:nvSpPr>
      <dsp:spPr>
        <a:xfrm>
          <a:off x="6483818" y="146674"/>
          <a:ext cx="864133" cy="580388"/>
        </a:xfrm>
        <a:prstGeom prst="rightArrow">
          <a:avLst>
            <a:gd name="adj1" fmla="val 60000"/>
            <a:gd name="adj2" fmla="val 50000"/>
          </a:avLst>
        </a:prstGeom>
        <a:solidFill>
          <a:schemeClr val="accent4">
            <a:hueOff val="6599937"/>
            <a:satOff val="-29202"/>
            <a:lumOff val="-49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483818" y="262752"/>
        <a:ext cx="690017" cy="348232"/>
      </dsp:txXfrm>
    </dsp:sp>
    <dsp:sp modelId="{0F30A77C-E0C5-4AB7-BC99-A3BD903ABEE6}">
      <dsp:nvSpPr>
        <dsp:cNvPr id="0" name=""/>
        <dsp:cNvSpPr/>
      </dsp:nvSpPr>
      <dsp:spPr>
        <a:xfrm>
          <a:off x="7706647" y="26956"/>
          <a:ext cx="2331146" cy="1229738"/>
        </a:xfrm>
        <a:prstGeom prst="roundRect">
          <a:avLst>
            <a:gd name="adj" fmla="val 10000"/>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GB" sz="2100" kern="1200" dirty="0"/>
            <a:t>What happens with it all</a:t>
          </a:r>
        </a:p>
      </dsp:txBody>
      <dsp:txXfrm>
        <a:off x="7706647" y="26956"/>
        <a:ext cx="2331146" cy="819825"/>
      </dsp:txXfrm>
    </dsp:sp>
    <dsp:sp modelId="{5B1DBA7B-A097-42B0-B443-D2962837FCE6}">
      <dsp:nvSpPr>
        <dsp:cNvPr id="0" name=""/>
        <dsp:cNvSpPr/>
      </dsp:nvSpPr>
      <dsp:spPr>
        <a:xfrm>
          <a:off x="8184111" y="846781"/>
          <a:ext cx="2331146" cy="3477600"/>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6599937"/>
              <a:satOff val="-29202"/>
              <a:lumOff val="-49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dirty="0"/>
            <a:t>Individual organisations submit bids for work based on the  collective vision</a:t>
          </a:r>
        </a:p>
      </dsp:txBody>
      <dsp:txXfrm>
        <a:off x="8252388" y="915058"/>
        <a:ext cx="2194592" cy="33410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3A3BF-EC9B-9E21-2712-D51F9E0FB8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B54797-37E3-7283-EA3F-0D9CF840C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25B255-00D5-017E-B74F-7E1AB9C0C930}"/>
              </a:ext>
            </a:extLst>
          </p:cNvPr>
          <p:cNvSpPr>
            <a:spLocks noGrp="1"/>
          </p:cNvSpPr>
          <p:nvPr>
            <p:ph type="dt" sz="half" idx="10"/>
          </p:nvPr>
        </p:nvSpPr>
        <p:spPr/>
        <p:txBody>
          <a:bodyPr/>
          <a:lstStyle/>
          <a:p>
            <a:fld id="{DE9D7D26-934F-4314-A82E-6260F1D528E3}" type="datetimeFigureOut">
              <a:rPr lang="en-GB" smtClean="0"/>
              <a:t>13/02/2025</a:t>
            </a:fld>
            <a:endParaRPr lang="en-GB"/>
          </a:p>
        </p:txBody>
      </p:sp>
      <p:sp>
        <p:nvSpPr>
          <p:cNvPr id="5" name="Footer Placeholder 4">
            <a:extLst>
              <a:ext uri="{FF2B5EF4-FFF2-40B4-BE49-F238E27FC236}">
                <a16:creationId xmlns:a16="http://schemas.microsoft.com/office/drawing/2014/main" id="{A4E03254-C1A8-C858-F0CF-96200329D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F9BD07-9D00-FBCE-3C60-E8789E3515BA}"/>
              </a:ext>
            </a:extLst>
          </p:cNvPr>
          <p:cNvSpPr>
            <a:spLocks noGrp="1"/>
          </p:cNvSpPr>
          <p:nvPr>
            <p:ph type="sldNum" sz="quarter" idx="12"/>
          </p:nvPr>
        </p:nvSpPr>
        <p:spPr/>
        <p:txBody>
          <a:bodyPr/>
          <a:lstStyle/>
          <a:p>
            <a:fld id="{8BF90598-E48E-4664-8C20-BD48215D0FA1}" type="slidenum">
              <a:rPr lang="en-GB" smtClean="0"/>
              <a:t>‹#›</a:t>
            </a:fld>
            <a:endParaRPr lang="en-GB"/>
          </a:p>
        </p:txBody>
      </p:sp>
    </p:spTree>
    <p:extLst>
      <p:ext uri="{BB962C8B-B14F-4D97-AF65-F5344CB8AC3E}">
        <p14:creationId xmlns:p14="http://schemas.microsoft.com/office/powerpoint/2010/main" val="82637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033A5-93A3-1AA1-B737-41299AE666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3FEF89-DF15-81F2-6919-52BAEFF25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95E55-77C6-BF30-097B-8F388997F3C9}"/>
              </a:ext>
            </a:extLst>
          </p:cNvPr>
          <p:cNvSpPr>
            <a:spLocks noGrp="1"/>
          </p:cNvSpPr>
          <p:nvPr>
            <p:ph type="dt" sz="half" idx="10"/>
          </p:nvPr>
        </p:nvSpPr>
        <p:spPr/>
        <p:txBody>
          <a:bodyPr/>
          <a:lstStyle/>
          <a:p>
            <a:fld id="{DE9D7D26-934F-4314-A82E-6260F1D528E3}" type="datetimeFigureOut">
              <a:rPr lang="en-GB" smtClean="0"/>
              <a:t>13/02/2025</a:t>
            </a:fld>
            <a:endParaRPr lang="en-GB"/>
          </a:p>
        </p:txBody>
      </p:sp>
      <p:sp>
        <p:nvSpPr>
          <p:cNvPr id="5" name="Footer Placeholder 4">
            <a:extLst>
              <a:ext uri="{FF2B5EF4-FFF2-40B4-BE49-F238E27FC236}">
                <a16:creationId xmlns:a16="http://schemas.microsoft.com/office/drawing/2014/main" id="{C711E591-8434-1DBB-143C-573D31A140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AE5645-4855-4241-19D3-749E3F2BAF36}"/>
              </a:ext>
            </a:extLst>
          </p:cNvPr>
          <p:cNvSpPr>
            <a:spLocks noGrp="1"/>
          </p:cNvSpPr>
          <p:nvPr>
            <p:ph type="sldNum" sz="quarter" idx="12"/>
          </p:nvPr>
        </p:nvSpPr>
        <p:spPr/>
        <p:txBody>
          <a:bodyPr/>
          <a:lstStyle/>
          <a:p>
            <a:fld id="{8BF90598-E48E-4664-8C20-BD48215D0FA1}" type="slidenum">
              <a:rPr lang="en-GB" smtClean="0"/>
              <a:t>‹#›</a:t>
            </a:fld>
            <a:endParaRPr lang="en-GB"/>
          </a:p>
        </p:txBody>
      </p:sp>
    </p:spTree>
    <p:extLst>
      <p:ext uri="{BB962C8B-B14F-4D97-AF65-F5344CB8AC3E}">
        <p14:creationId xmlns:p14="http://schemas.microsoft.com/office/powerpoint/2010/main" val="417563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E9A45-457C-E0D4-C62B-B84ABD0C2A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1AE100-2D30-F9CF-FE46-922FB40149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253205-B2AC-70E5-63D3-0D796E311916}"/>
              </a:ext>
            </a:extLst>
          </p:cNvPr>
          <p:cNvSpPr>
            <a:spLocks noGrp="1"/>
          </p:cNvSpPr>
          <p:nvPr>
            <p:ph type="dt" sz="half" idx="10"/>
          </p:nvPr>
        </p:nvSpPr>
        <p:spPr/>
        <p:txBody>
          <a:bodyPr/>
          <a:lstStyle/>
          <a:p>
            <a:fld id="{DE9D7D26-934F-4314-A82E-6260F1D528E3}" type="datetimeFigureOut">
              <a:rPr lang="en-GB" smtClean="0"/>
              <a:t>13/02/2025</a:t>
            </a:fld>
            <a:endParaRPr lang="en-GB"/>
          </a:p>
        </p:txBody>
      </p:sp>
      <p:sp>
        <p:nvSpPr>
          <p:cNvPr id="5" name="Footer Placeholder 4">
            <a:extLst>
              <a:ext uri="{FF2B5EF4-FFF2-40B4-BE49-F238E27FC236}">
                <a16:creationId xmlns:a16="http://schemas.microsoft.com/office/drawing/2014/main" id="{50DCEC30-3552-9D08-B3F1-1B03ADBA33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B6D82B-E876-744A-B7C8-F6101463237D}"/>
              </a:ext>
            </a:extLst>
          </p:cNvPr>
          <p:cNvSpPr>
            <a:spLocks noGrp="1"/>
          </p:cNvSpPr>
          <p:nvPr>
            <p:ph type="sldNum" sz="quarter" idx="12"/>
          </p:nvPr>
        </p:nvSpPr>
        <p:spPr/>
        <p:txBody>
          <a:bodyPr/>
          <a:lstStyle/>
          <a:p>
            <a:fld id="{8BF90598-E48E-4664-8C20-BD48215D0FA1}" type="slidenum">
              <a:rPr lang="en-GB" smtClean="0"/>
              <a:t>‹#›</a:t>
            </a:fld>
            <a:endParaRPr lang="en-GB"/>
          </a:p>
        </p:txBody>
      </p:sp>
    </p:spTree>
    <p:extLst>
      <p:ext uri="{BB962C8B-B14F-4D97-AF65-F5344CB8AC3E}">
        <p14:creationId xmlns:p14="http://schemas.microsoft.com/office/powerpoint/2010/main" val="350681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42BB-EA20-8E8A-A43E-B17C287BC7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58BEA1-8364-16EB-AF02-F2F43589BF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BF5A2F-8C53-5105-5E9C-684E93A356B0}"/>
              </a:ext>
            </a:extLst>
          </p:cNvPr>
          <p:cNvSpPr>
            <a:spLocks noGrp="1"/>
          </p:cNvSpPr>
          <p:nvPr>
            <p:ph type="dt" sz="half" idx="10"/>
          </p:nvPr>
        </p:nvSpPr>
        <p:spPr/>
        <p:txBody>
          <a:bodyPr/>
          <a:lstStyle/>
          <a:p>
            <a:fld id="{DE9D7D26-934F-4314-A82E-6260F1D528E3}" type="datetimeFigureOut">
              <a:rPr lang="en-GB" smtClean="0"/>
              <a:t>13/02/2025</a:t>
            </a:fld>
            <a:endParaRPr lang="en-GB"/>
          </a:p>
        </p:txBody>
      </p:sp>
      <p:sp>
        <p:nvSpPr>
          <p:cNvPr id="5" name="Footer Placeholder 4">
            <a:extLst>
              <a:ext uri="{FF2B5EF4-FFF2-40B4-BE49-F238E27FC236}">
                <a16:creationId xmlns:a16="http://schemas.microsoft.com/office/drawing/2014/main" id="{DFBBF846-4C98-1E7F-DADE-0127C44C16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08319F-AB0F-2DD9-E436-BA19AE19FD35}"/>
              </a:ext>
            </a:extLst>
          </p:cNvPr>
          <p:cNvSpPr>
            <a:spLocks noGrp="1"/>
          </p:cNvSpPr>
          <p:nvPr>
            <p:ph type="sldNum" sz="quarter" idx="12"/>
          </p:nvPr>
        </p:nvSpPr>
        <p:spPr/>
        <p:txBody>
          <a:bodyPr/>
          <a:lstStyle/>
          <a:p>
            <a:fld id="{8BF90598-E48E-4664-8C20-BD48215D0FA1}" type="slidenum">
              <a:rPr lang="en-GB" smtClean="0"/>
              <a:t>‹#›</a:t>
            </a:fld>
            <a:endParaRPr lang="en-GB"/>
          </a:p>
        </p:txBody>
      </p:sp>
    </p:spTree>
    <p:extLst>
      <p:ext uri="{BB962C8B-B14F-4D97-AF65-F5344CB8AC3E}">
        <p14:creationId xmlns:p14="http://schemas.microsoft.com/office/powerpoint/2010/main" val="296642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CD2A-ABE8-3ED0-D53F-F94B95C1EC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E428BA-1A02-536C-CDC1-3305EB926F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235C33-F31E-BDA9-1F3B-1FB825837F73}"/>
              </a:ext>
            </a:extLst>
          </p:cNvPr>
          <p:cNvSpPr>
            <a:spLocks noGrp="1"/>
          </p:cNvSpPr>
          <p:nvPr>
            <p:ph type="dt" sz="half" idx="10"/>
          </p:nvPr>
        </p:nvSpPr>
        <p:spPr/>
        <p:txBody>
          <a:bodyPr/>
          <a:lstStyle/>
          <a:p>
            <a:fld id="{DE9D7D26-934F-4314-A82E-6260F1D528E3}" type="datetimeFigureOut">
              <a:rPr lang="en-GB" smtClean="0"/>
              <a:t>13/02/2025</a:t>
            </a:fld>
            <a:endParaRPr lang="en-GB"/>
          </a:p>
        </p:txBody>
      </p:sp>
      <p:sp>
        <p:nvSpPr>
          <p:cNvPr id="5" name="Footer Placeholder 4">
            <a:extLst>
              <a:ext uri="{FF2B5EF4-FFF2-40B4-BE49-F238E27FC236}">
                <a16:creationId xmlns:a16="http://schemas.microsoft.com/office/drawing/2014/main" id="{61FEEE6B-3C81-A647-B77C-8FE94DD4B9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D8454D-825D-6C48-4981-13546256AFEF}"/>
              </a:ext>
            </a:extLst>
          </p:cNvPr>
          <p:cNvSpPr>
            <a:spLocks noGrp="1"/>
          </p:cNvSpPr>
          <p:nvPr>
            <p:ph type="sldNum" sz="quarter" idx="12"/>
          </p:nvPr>
        </p:nvSpPr>
        <p:spPr/>
        <p:txBody>
          <a:bodyPr/>
          <a:lstStyle/>
          <a:p>
            <a:fld id="{8BF90598-E48E-4664-8C20-BD48215D0FA1}" type="slidenum">
              <a:rPr lang="en-GB" smtClean="0"/>
              <a:t>‹#›</a:t>
            </a:fld>
            <a:endParaRPr lang="en-GB"/>
          </a:p>
        </p:txBody>
      </p:sp>
    </p:spTree>
    <p:extLst>
      <p:ext uri="{BB962C8B-B14F-4D97-AF65-F5344CB8AC3E}">
        <p14:creationId xmlns:p14="http://schemas.microsoft.com/office/powerpoint/2010/main" val="79318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4CAD-4585-44F7-D995-F55BC877CB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708AE7-FD8F-5CE8-0C6C-2044FE0E06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5D76A4-AEB8-6950-4714-664AEF4A2B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BCDB02-3DB6-CB48-0D5D-2BD332F4DB3C}"/>
              </a:ext>
            </a:extLst>
          </p:cNvPr>
          <p:cNvSpPr>
            <a:spLocks noGrp="1"/>
          </p:cNvSpPr>
          <p:nvPr>
            <p:ph type="dt" sz="half" idx="10"/>
          </p:nvPr>
        </p:nvSpPr>
        <p:spPr/>
        <p:txBody>
          <a:bodyPr/>
          <a:lstStyle/>
          <a:p>
            <a:fld id="{DE9D7D26-934F-4314-A82E-6260F1D528E3}" type="datetimeFigureOut">
              <a:rPr lang="en-GB" smtClean="0"/>
              <a:t>13/02/2025</a:t>
            </a:fld>
            <a:endParaRPr lang="en-GB"/>
          </a:p>
        </p:txBody>
      </p:sp>
      <p:sp>
        <p:nvSpPr>
          <p:cNvPr id="6" name="Footer Placeholder 5">
            <a:extLst>
              <a:ext uri="{FF2B5EF4-FFF2-40B4-BE49-F238E27FC236}">
                <a16:creationId xmlns:a16="http://schemas.microsoft.com/office/drawing/2014/main" id="{4DDC1326-F0F5-FC80-C6B8-0768371A4D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8AF19C-CA96-7DE0-91C4-02C852A2F12C}"/>
              </a:ext>
            </a:extLst>
          </p:cNvPr>
          <p:cNvSpPr>
            <a:spLocks noGrp="1"/>
          </p:cNvSpPr>
          <p:nvPr>
            <p:ph type="sldNum" sz="quarter" idx="12"/>
          </p:nvPr>
        </p:nvSpPr>
        <p:spPr/>
        <p:txBody>
          <a:bodyPr/>
          <a:lstStyle/>
          <a:p>
            <a:fld id="{8BF90598-E48E-4664-8C20-BD48215D0FA1}" type="slidenum">
              <a:rPr lang="en-GB" smtClean="0"/>
              <a:t>‹#›</a:t>
            </a:fld>
            <a:endParaRPr lang="en-GB"/>
          </a:p>
        </p:txBody>
      </p:sp>
    </p:spTree>
    <p:extLst>
      <p:ext uri="{BB962C8B-B14F-4D97-AF65-F5344CB8AC3E}">
        <p14:creationId xmlns:p14="http://schemas.microsoft.com/office/powerpoint/2010/main" val="169722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284B-5A72-0CE0-C6AB-6005F4CDE7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0EF39F-11B7-C0D5-0DED-FE214392FE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08A074-7C6E-C866-E360-F755ADD73C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4250F1-8606-9737-9A40-8ED870FE65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12BF4E-B70A-D364-C082-78F8702CB5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87DCA7-ED75-17E6-BA4C-7A00527C24C0}"/>
              </a:ext>
            </a:extLst>
          </p:cNvPr>
          <p:cNvSpPr>
            <a:spLocks noGrp="1"/>
          </p:cNvSpPr>
          <p:nvPr>
            <p:ph type="dt" sz="half" idx="10"/>
          </p:nvPr>
        </p:nvSpPr>
        <p:spPr/>
        <p:txBody>
          <a:bodyPr/>
          <a:lstStyle/>
          <a:p>
            <a:fld id="{DE9D7D26-934F-4314-A82E-6260F1D528E3}" type="datetimeFigureOut">
              <a:rPr lang="en-GB" smtClean="0"/>
              <a:t>13/02/2025</a:t>
            </a:fld>
            <a:endParaRPr lang="en-GB"/>
          </a:p>
        </p:txBody>
      </p:sp>
      <p:sp>
        <p:nvSpPr>
          <p:cNvPr id="8" name="Footer Placeholder 7">
            <a:extLst>
              <a:ext uri="{FF2B5EF4-FFF2-40B4-BE49-F238E27FC236}">
                <a16:creationId xmlns:a16="http://schemas.microsoft.com/office/drawing/2014/main" id="{00ADBA65-AA2B-10AE-65BF-0CB0AF324C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F66732-52F0-FD0D-1EB0-952CF7252354}"/>
              </a:ext>
            </a:extLst>
          </p:cNvPr>
          <p:cNvSpPr>
            <a:spLocks noGrp="1"/>
          </p:cNvSpPr>
          <p:nvPr>
            <p:ph type="sldNum" sz="quarter" idx="12"/>
          </p:nvPr>
        </p:nvSpPr>
        <p:spPr/>
        <p:txBody>
          <a:bodyPr/>
          <a:lstStyle/>
          <a:p>
            <a:fld id="{8BF90598-E48E-4664-8C20-BD48215D0FA1}" type="slidenum">
              <a:rPr lang="en-GB" smtClean="0"/>
              <a:t>‹#›</a:t>
            </a:fld>
            <a:endParaRPr lang="en-GB"/>
          </a:p>
        </p:txBody>
      </p:sp>
    </p:spTree>
    <p:extLst>
      <p:ext uri="{BB962C8B-B14F-4D97-AF65-F5344CB8AC3E}">
        <p14:creationId xmlns:p14="http://schemas.microsoft.com/office/powerpoint/2010/main" val="190968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384C-849D-4BC6-ACEE-9B2D4AE654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8BB9E7-8837-E5C0-2E6A-A9735CCEFC1E}"/>
              </a:ext>
            </a:extLst>
          </p:cNvPr>
          <p:cNvSpPr>
            <a:spLocks noGrp="1"/>
          </p:cNvSpPr>
          <p:nvPr>
            <p:ph type="dt" sz="half" idx="10"/>
          </p:nvPr>
        </p:nvSpPr>
        <p:spPr/>
        <p:txBody>
          <a:bodyPr/>
          <a:lstStyle/>
          <a:p>
            <a:fld id="{DE9D7D26-934F-4314-A82E-6260F1D528E3}" type="datetimeFigureOut">
              <a:rPr lang="en-GB" smtClean="0"/>
              <a:t>13/02/2025</a:t>
            </a:fld>
            <a:endParaRPr lang="en-GB"/>
          </a:p>
        </p:txBody>
      </p:sp>
      <p:sp>
        <p:nvSpPr>
          <p:cNvPr id="4" name="Footer Placeholder 3">
            <a:extLst>
              <a:ext uri="{FF2B5EF4-FFF2-40B4-BE49-F238E27FC236}">
                <a16:creationId xmlns:a16="http://schemas.microsoft.com/office/drawing/2014/main" id="{247C4F32-4EE9-1414-30B9-8F7627E9380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8927939-AC50-47E9-6928-5B2B19AB1563}"/>
              </a:ext>
            </a:extLst>
          </p:cNvPr>
          <p:cNvSpPr>
            <a:spLocks noGrp="1"/>
          </p:cNvSpPr>
          <p:nvPr>
            <p:ph type="sldNum" sz="quarter" idx="12"/>
          </p:nvPr>
        </p:nvSpPr>
        <p:spPr/>
        <p:txBody>
          <a:bodyPr/>
          <a:lstStyle/>
          <a:p>
            <a:fld id="{8BF90598-E48E-4664-8C20-BD48215D0FA1}" type="slidenum">
              <a:rPr lang="en-GB" smtClean="0"/>
              <a:t>‹#›</a:t>
            </a:fld>
            <a:endParaRPr lang="en-GB"/>
          </a:p>
        </p:txBody>
      </p:sp>
    </p:spTree>
    <p:extLst>
      <p:ext uri="{BB962C8B-B14F-4D97-AF65-F5344CB8AC3E}">
        <p14:creationId xmlns:p14="http://schemas.microsoft.com/office/powerpoint/2010/main" val="2289287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E1C17-391F-43E4-EDAF-614E183E2B7B}"/>
              </a:ext>
            </a:extLst>
          </p:cNvPr>
          <p:cNvSpPr>
            <a:spLocks noGrp="1"/>
          </p:cNvSpPr>
          <p:nvPr>
            <p:ph type="dt" sz="half" idx="10"/>
          </p:nvPr>
        </p:nvSpPr>
        <p:spPr/>
        <p:txBody>
          <a:bodyPr/>
          <a:lstStyle/>
          <a:p>
            <a:fld id="{DE9D7D26-934F-4314-A82E-6260F1D528E3}" type="datetimeFigureOut">
              <a:rPr lang="en-GB" smtClean="0"/>
              <a:t>13/02/2025</a:t>
            </a:fld>
            <a:endParaRPr lang="en-GB"/>
          </a:p>
        </p:txBody>
      </p:sp>
      <p:sp>
        <p:nvSpPr>
          <p:cNvPr id="3" name="Footer Placeholder 2">
            <a:extLst>
              <a:ext uri="{FF2B5EF4-FFF2-40B4-BE49-F238E27FC236}">
                <a16:creationId xmlns:a16="http://schemas.microsoft.com/office/drawing/2014/main" id="{AC26F6BF-103D-6B18-D3F4-E72DAA9A46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AFEB26-D057-1CE0-630A-341CA84A65AF}"/>
              </a:ext>
            </a:extLst>
          </p:cNvPr>
          <p:cNvSpPr>
            <a:spLocks noGrp="1"/>
          </p:cNvSpPr>
          <p:nvPr>
            <p:ph type="sldNum" sz="quarter" idx="12"/>
          </p:nvPr>
        </p:nvSpPr>
        <p:spPr/>
        <p:txBody>
          <a:bodyPr/>
          <a:lstStyle/>
          <a:p>
            <a:fld id="{8BF90598-E48E-4664-8C20-BD48215D0FA1}" type="slidenum">
              <a:rPr lang="en-GB" smtClean="0"/>
              <a:t>‹#›</a:t>
            </a:fld>
            <a:endParaRPr lang="en-GB"/>
          </a:p>
        </p:txBody>
      </p:sp>
    </p:spTree>
    <p:extLst>
      <p:ext uri="{BB962C8B-B14F-4D97-AF65-F5344CB8AC3E}">
        <p14:creationId xmlns:p14="http://schemas.microsoft.com/office/powerpoint/2010/main" val="354429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0EC1-6D37-B9FE-8AE8-B036DFD1B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97DAEB-8CBE-C405-411F-3759587ED8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1E477C-4EA8-C4C4-9A55-B3CAF3B5E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39B79-1FAB-918E-0213-EDADB4E55D6B}"/>
              </a:ext>
            </a:extLst>
          </p:cNvPr>
          <p:cNvSpPr>
            <a:spLocks noGrp="1"/>
          </p:cNvSpPr>
          <p:nvPr>
            <p:ph type="dt" sz="half" idx="10"/>
          </p:nvPr>
        </p:nvSpPr>
        <p:spPr/>
        <p:txBody>
          <a:bodyPr/>
          <a:lstStyle/>
          <a:p>
            <a:fld id="{DE9D7D26-934F-4314-A82E-6260F1D528E3}" type="datetimeFigureOut">
              <a:rPr lang="en-GB" smtClean="0"/>
              <a:t>13/02/2025</a:t>
            </a:fld>
            <a:endParaRPr lang="en-GB"/>
          </a:p>
        </p:txBody>
      </p:sp>
      <p:sp>
        <p:nvSpPr>
          <p:cNvPr id="6" name="Footer Placeholder 5">
            <a:extLst>
              <a:ext uri="{FF2B5EF4-FFF2-40B4-BE49-F238E27FC236}">
                <a16:creationId xmlns:a16="http://schemas.microsoft.com/office/drawing/2014/main" id="{2B862F81-9366-F3B4-5FC7-30FD6D3E74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D231C9-30E3-C709-FF92-8D35988C2BCD}"/>
              </a:ext>
            </a:extLst>
          </p:cNvPr>
          <p:cNvSpPr>
            <a:spLocks noGrp="1"/>
          </p:cNvSpPr>
          <p:nvPr>
            <p:ph type="sldNum" sz="quarter" idx="12"/>
          </p:nvPr>
        </p:nvSpPr>
        <p:spPr/>
        <p:txBody>
          <a:bodyPr/>
          <a:lstStyle/>
          <a:p>
            <a:fld id="{8BF90598-E48E-4664-8C20-BD48215D0FA1}" type="slidenum">
              <a:rPr lang="en-GB" smtClean="0"/>
              <a:t>‹#›</a:t>
            </a:fld>
            <a:endParaRPr lang="en-GB"/>
          </a:p>
        </p:txBody>
      </p:sp>
    </p:spTree>
    <p:extLst>
      <p:ext uri="{BB962C8B-B14F-4D97-AF65-F5344CB8AC3E}">
        <p14:creationId xmlns:p14="http://schemas.microsoft.com/office/powerpoint/2010/main" val="395564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7A670-6893-C524-636D-E546458B47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F40DFE-8D82-0853-ADFE-ABA06894AC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6EB67D-EAFC-DB68-10EF-4972CE010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AE11C-86C8-3070-64FB-235A789ACDA5}"/>
              </a:ext>
            </a:extLst>
          </p:cNvPr>
          <p:cNvSpPr>
            <a:spLocks noGrp="1"/>
          </p:cNvSpPr>
          <p:nvPr>
            <p:ph type="dt" sz="half" idx="10"/>
          </p:nvPr>
        </p:nvSpPr>
        <p:spPr/>
        <p:txBody>
          <a:bodyPr/>
          <a:lstStyle/>
          <a:p>
            <a:fld id="{DE9D7D26-934F-4314-A82E-6260F1D528E3}" type="datetimeFigureOut">
              <a:rPr lang="en-GB" smtClean="0"/>
              <a:t>13/02/2025</a:t>
            </a:fld>
            <a:endParaRPr lang="en-GB"/>
          </a:p>
        </p:txBody>
      </p:sp>
      <p:sp>
        <p:nvSpPr>
          <p:cNvPr id="6" name="Footer Placeholder 5">
            <a:extLst>
              <a:ext uri="{FF2B5EF4-FFF2-40B4-BE49-F238E27FC236}">
                <a16:creationId xmlns:a16="http://schemas.microsoft.com/office/drawing/2014/main" id="{76709F1B-7FE1-2E69-BD2C-19A2445DAF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A72235-5FFD-D3B9-9580-2DBDD24517DA}"/>
              </a:ext>
            </a:extLst>
          </p:cNvPr>
          <p:cNvSpPr>
            <a:spLocks noGrp="1"/>
          </p:cNvSpPr>
          <p:nvPr>
            <p:ph type="sldNum" sz="quarter" idx="12"/>
          </p:nvPr>
        </p:nvSpPr>
        <p:spPr/>
        <p:txBody>
          <a:bodyPr/>
          <a:lstStyle/>
          <a:p>
            <a:fld id="{8BF90598-E48E-4664-8C20-BD48215D0FA1}" type="slidenum">
              <a:rPr lang="en-GB" smtClean="0"/>
              <a:t>‹#›</a:t>
            </a:fld>
            <a:endParaRPr lang="en-GB"/>
          </a:p>
        </p:txBody>
      </p:sp>
    </p:spTree>
    <p:extLst>
      <p:ext uri="{BB962C8B-B14F-4D97-AF65-F5344CB8AC3E}">
        <p14:creationId xmlns:p14="http://schemas.microsoft.com/office/powerpoint/2010/main" val="388205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80BFE-6DD1-677D-315E-D967A2CDAA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56DE93-4522-77EC-43F4-23BD9291F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60D456-9077-938C-0C65-169472D215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9D7D26-934F-4314-A82E-6260F1D528E3}" type="datetimeFigureOut">
              <a:rPr lang="en-GB" smtClean="0"/>
              <a:t>13/02/2025</a:t>
            </a:fld>
            <a:endParaRPr lang="en-GB"/>
          </a:p>
        </p:txBody>
      </p:sp>
      <p:sp>
        <p:nvSpPr>
          <p:cNvPr id="5" name="Footer Placeholder 4">
            <a:extLst>
              <a:ext uri="{FF2B5EF4-FFF2-40B4-BE49-F238E27FC236}">
                <a16:creationId xmlns:a16="http://schemas.microsoft.com/office/drawing/2014/main" id="{87E1F8A6-D950-9D6C-4787-F804D0CD6A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FE18B8B-598B-83CC-4CA4-38373C400C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F90598-E48E-4664-8C20-BD48215D0FA1}" type="slidenum">
              <a:rPr lang="en-GB" smtClean="0"/>
              <a:t>‹#›</a:t>
            </a:fld>
            <a:endParaRPr lang="en-GB"/>
          </a:p>
        </p:txBody>
      </p:sp>
    </p:spTree>
    <p:extLst>
      <p:ext uri="{BB962C8B-B14F-4D97-AF65-F5344CB8AC3E}">
        <p14:creationId xmlns:p14="http://schemas.microsoft.com/office/powerpoint/2010/main" val="1251255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lastair.m@in-controlscotland.org.uk" TargetMode="External"/><Relationship Id="rId2" Type="http://schemas.openxmlformats.org/officeDocument/2006/relationships/hyperlink" Target="mailto:Pauline.l@in-controlscotland.org.uk" TargetMode="External"/><Relationship Id="rId1" Type="http://schemas.openxmlformats.org/officeDocument/2006/relationships/slideLayout" Target="../slideLayouts/slideLayout3.xml"/><Relationship Id="rId4" Type="http://schemas.openxmlformats.org/officeDocument/2006/relationships/hyperlink" Target="mailto:hayley@voluntaryactionangus.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6AE981-0A35-FD03-A868-F07A2AEE669A}"/>
              </a:ext>
            </a:extLst>
          </p:cNvPr>
          <p:cNvSpPr>
            <a:spLocks noGrp="1"/>
          </p:cNvSpPr>
          <p:nvPr>
            <p:ph type="ctrTitle"/>
          </p:nvPr>
        </p:nvSpPr>
        <p:spPr>
          <a:xfrm>
            <a:off x="987689" y="3071183"/>
            <a:ext cx="9910296" cy="2590027"/>
          </a:xfrm>
        </p:spPr>
        <p:txBody>
          <a:bodyPr anchor="t">
            <a:normAutofit/>
          </a:bodyPr>
          <a:lstStyle/>
          <a:p>
            <a:pPr algn="l"/>
            <a:r>
              <a:rPr lang="en-GB" sz="8000"/>
              <a:t>Angus Whole Family Wellbeing</a:t>
            </a:r>
          </a:p>
        </p:txBody>
      </p:sp>
      <p:sp>
        <p:nvSpPr>
          <p:cNvPr id="3" name="Subtitle 2">
            <a:extLst>
              <a:ext uri="{FF2B5EF4-FFF2-40B4-BE49-F238E27FC236}">
                <a16:creationId xmlns:a16="http://schemas.microsoft.com/office/drawing/2014/main" id="{ABDEE293-93E1-12FD-5904-C9C9F449D332}"/>
              </a:ext>
            </a:extLst>
          </p:cNvPr>
          <p:cNvSpPr>
            <a:spLocks noGrp="1"/>
          </p:cNvSpPr>
          <p:nvPr>
            <p:ph type="subTitle" idx="1"/>
          </p:nvPr>
        </p:nvSpPr>
        <p:spPr>
          <a:xfrm>
            <a:off x="987688" y="1553518"/>
            <a:ext cx="9910295" cy="1281733"/>
          </a:xfrm>
        </p:spPr>
        <p:txBody>
          <a:bodyPr anchor="b">
            <a:normAutofit/>
          </a:bodyPr>
          <a:lstStyle/>
          <a:p>
            <a:pPr algn="l"/>
            <a:r>
              <a:rPr lang="en-GB"/>
              <a:t>Third Sector SynergySpark: Igniting Collaborative Futures</a:t>
            </a:r>
          </a:p>
          <a:p>
            <a:pPr algn="l"/>
            <a:r>
              <a:rPr lang="en-GB"/>
              <a:t>Question and Answer session 13.02.25</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and white logo&#10;&#10;AI-generated content may be incorrect.">
            <a:extLst>
              <a:ext uri="{FF2B5EF4-FFF2-40B4-BE49-F238E27FC236}">
                <a16:creationId xmlns:a16="http://schemas.microsoft.com/office/drawing/2014/main" id="{736ED837-3DD2-DA9A-903B-CE42A4644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30" y="223297"/>
            <a:ext cx="2573108" cy="528721"/>
          </a:xfrm>
          <a:prstGeom prst="rect">
            <a:avLst/>
          </a:prstGeom>
        </p:spPr>
      </p:pic>
      <p:pic>
        <p:nvPicPr>
          <p:cNvPr id="1026" name="Picture 2" descr="Voluntary Action Angus – Living Wage Scotland">
            <a:extLst>
              <a:ext uri="{FF2B5EF4-FFF2-40B4-BE49-F238E27FC236}">
                <a16:creationId xmlns:a16="http://schemas.microsoft.com/office/drawing/2014/main" id="{AC3D0ADA-B714-75EE-5282-A011A1AEF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364" y="21586"/>
            <a:ext cx="2402064" cy="93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806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34413" y="1033715"/>
            <a:ext cx="8523174" cy="4790569"/>
          </a:xfrm>
          <a:custGeom>
            <a:avLst/>
            <a:gdLst/>
            <a:ahLst/>
            <a:cxnLst/>
            <a:rect l="l" t="t" r="r" b="b"/>
            <a:pathLst>
              <a:path w="11301259" h="6286325">
                <a:moveTo>
                  <a:pt x="0" y="0"/>
                </a:moveTo>
                <a:lnTo>
                  <a:pt x="11301258" y="0"/>
                </a:lnTo>
                <a:lnTo>
                  <a:pt x="11301258" y="6286326"/>
                </a:lnTo>
                <a:lnTo>
                  <a:pt x="0" y="6286326"/>
                </a:lnTo>
                <a:lnTo>
                  <a:pt x="0" y="0"/>
                </a:lnTo>
                <a:close/>
              </a:path>
            </a:pathLst>
          </a:custGeom>
          <a:blipFill>
            <a:blip r:embed="rId2"/>
            <a:stretch>
              <a:fillRect/>
            </a:stretch>
          </a:blipFill>
        </p:spPr>
        <p:txBody>
          <a:bodyPr/>
          <a:lstStyle/>
          <a:p>
            <a:endParaRPr lang="en-GB" sz="1200"/>
          </a:p>
        </p:txBody>
      </p:sp>
      <p:pic>
        <p:nvPicPr>
          <p:cNvPr id="5" name="Picture 4" descr="A white background with black dots&#10;&#10;AI-generated content may be incorrect.">
            <a:extLst>
              <a:ext uri="{FF2B5EF4-FFF2-40B4-BE49-F238E27FC236}">
                <a16:creationId xmlns:a16="http://schemas.microsoft.com/office/drawing/2014/main" id="{479E7774-195C-342D-E20D-62E1E931CF79}"/>
              </a:ext>
            </a:extLst>
          </p:cNvPr>
          <p:cNvPicPr>
            <a:picLocks noChangeAspect="1"/>
          </p:cNvPicPr>
          <p:nvPr/>
        </p:nvPicPr>
        <p:blipFill>
          <a:blip r:embed="rId3"/>
          <a:stretch>
            <a:fillRect/>
          </a:stretch>
        </p:blipFill>
        <p:spPr>
          <a:xfrm>
            <a:off x="8325236" y="752346"/>
            <a:ext cx="2131797" cy="2387685"/>
          </a:xfrm>
          <a:prstGeom prst="rect">
            <a:avLst/>
          </a:prstGeom>
        </p:spPr>
      </p:pic>
      <p:pic>
        <p:nvPicPr>
          <p:cNvPr id="3" name="Picture 2" descr="A person smiling for the camera&#10;&#10;AI-generated content may be incorrect.">
            <a:extLst>
              <a:ext uri="{FF2B5EF4-FFF2-40B4-BE49-F238E27FC236}">
                <a16:creationId xmlns:a16="http://schemas.microsoft.com/office/drawing/2014/main" id="{400DBD65-F792-E8D0-7C1C-B83A5C4A6A88}"/>
              </a:ext>
            </a:extLst>
          </p:cNvPr>
          <p:cNvPicPr>
            <a:picLocks noChangeAspect="1"/>
          </p:cNvPicPr>
          <p:nvPr/>
        </p:nvPicPr>
        <p:blipFill>
          <a:blip r:embed="rId4"/>
          <a:stretch>
            <a:fillRect/>
          </a:stretch>
        </p:blipFill>
        <p:spPr>
          <a:xfrm>
            <a:off x="8600303" y="1278924"/>
            <a:ext cx="1859693" cy="18596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397F70-9917-FE47-2A6A-7C0DCC54A45B}"/>
              </a:ext>
            </a:extLst>
          </p:cNvPr>
          <p:cNvSpPr>
            <a:spLocks noGrp="1"/>
          </p:cNvSpPr>
          <p:nvPr>
            <p:ph type="title"/>
          </p:nvPr>
        </p:nvSpPr>
        <p:spPr>
          <a:xfrm>
            <a:off x="1043631" y="809898"/>
            <a:ext cx="9942716" cy="1554480"/>
          </a:xfrm>
        </p:spPr>
        <p:txBody>
          <a:bodyPr anchor="ctr">
            <a:normAutofit/>
          </a:bodyPr>
          <a:lstStyle/>
          <a:p>
            <a:r>
              <a:rPr lang="en-GB" sz="4800"/>
              <a:t>Scottish Government’s Vision for Whole Family Wellbeing</a:t>
            </a:r>
          </a:p>
        </p:txBody>
      </p:sp>
      <p:sp>
        <p:nvSpPr>
          <p:cNvPr id="3" name="Content Placeholder 2">
            <a:extLst>
              <a:ext uri="{FF2B5EF4-FFF2-40B4-BE49-F238E27FC236}">
                <a16:creationId xmlns:a16="http://schemas.microsoft.com/office/drawing/2014/main" id="{BF1E349D-228D-E78C-EF0F-7F6526E19BCA}"/>
              </a:ext>
            </a:extLst>
          </p:cNvPr>
          <p:cNvSpPr>
            <a:spLocks noGrp="1"/>
          </p:cNvSpPr>
          <p:nvPr>
            <p:ph idx="1"/>
          </p:nvPr>
        </p:nvSpPr>
        <p:spPr>
          <a:xfrm>
            <a:off x="1045028" y="2704014"/>
            <a:ext cx="9941319" cy="3438166"/>
          </a:xfrm>
        </p:spPr>
        <p:txBody>
          <a:bodyPr anchor="ctr">
            <a:normAutofit/>
          </a:bodyPr>
          <a:lstStyle/>
          <a:p>
            <a:pPr marL="0" indent="0">
              <a:buNone/>
            </a:pPr>
            <a:r>
              <a:rPr lang="en-GB" b="0" i="1" dirty="0">
                <a:effectLst/>
                <a:latin typeface="Roboto" panose="02000000000000000000" pitchFamily="2" charset="0"/>
              </a:rPr>
              <a:t>“The vision is for family support to be readily available to families that need it. We want to make sure that families are able to access the help they need, where and when they need it. This will enable us to create a Scotland where more children will only know care, compassion and love, and not a ‘care system’.”</a:t>
            </a:r>
          </a:p>
          <a:p>
            <a:r>
              <a:rPr lang="en-GB" dirty="0">
                <a:latin typeface="Roboto" panose="02000000000000000000" pitchFamily="2" charset="0"/>
              </a:rPr>
              <a:t>Holistic and early intervention</a:t>
            </a:r>
          </a:p>
          <a:p>
            <a:r>
              <a:rPr lang="en-GB" dirty="0">
                <a:latin typeface="Roboto" panose="02000000000000000000" pitchFamily="2" charset="0"/>
              </a:rPr>
              <a:t>Reduce the chances of family breakdown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7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3" name="Rectangle 2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72D066-6EC1-52F1-DFD1-38B248C4C229}"/>
              </a:ext>
            </a:extLst>
          </p:cNvPr>
          <p:cNvSpPr>
            <a:spLocks noGrp="1"/>
          </p:cNvSpPr>
          <p:nvPr>
            <p:ph type="title"/>
          </p:nvPr>
        </p:nvSpPr>
        <p:spPr>
          <a:xfrm>
            <a:off x="1043631" y="809898"/>
            <a:ext cx="9942716" cy="1554480"/>
          </a:xfrm>
        </p:spPr>
        <p:txBody>
          <a:bodyPr anchor="ctr">
            <a:normAutofit/>
          </a:bodyPr>
          <a:lstStyle/>
          <a:p>
            <a:r>
              <a:rPr lang="en-GB" sz="4800"/>
              <a:t>About the fund</a:t>
            </a:r>
          </a:p>
        </p:txBody>
      </p:sp>
      <p:sp>
        <p:nvSpPr>
          <p:cNvPr id="26" name="Content Placeholder 2">
            <a:extLst>
              <a:ext uri="{FF2B5EF4-FFF2-40B4-BE49-F238E27FC236}">
                <a16:creationId xmlns:a16="http://schemas.microsoft.com/office/drawing/2014/main" id="{7762DC1C-FE56-3306-E694-3DD6EC4B7C51}"/>
              </a:ext>
            </a:extLst>
          </p:cNvPr>
          <p:cNvSpPr>
            <a:spLocks noGrp="1"/>
          </p:cNvSpPr>
          <p:nvPr>
            <p:ph idx="1"/>
          </p:nvPr>
        </p:nvSpPr>
        <p:spPr>
          <a:xfrm>
            <a:off x="1045028" y="3017522"/>
            <a:ext cx="9941319" cy="3124658"/>
          </a:xfrm>
        </p:spPr>
        <p:txBody>
          <a:bodyPr anchor="ctr">
            <a:normAutofit/>
          </a:bodyPr>
          <a:lstStyle/>
          <a:p>
            <a:r>
              <a:rPr lang="en-GB" sz="3200" dirty="0"/>
              <a:t>Small grant funding administered by VAA</a:t>
            </a:r>
          </a:p>
          <a:p>
            <a:r>
              <a:rPr lang="en-GB" sz="3200" dirty="0"/>
              <a:t>Larger grant funding administered by Angus Council</a:t>
            </a:r>
          </a:p>
          <a:p>
            <a:r>
              <a:rPr lang="en-GB" sz="3200" dirty="0"/>
              <a:t>Tender for an Enhanced Support service</a:t>
            </a:r>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78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xEl>
                                              <p:pRg st="1" end="1"/>
                                            </p:txEl>
                                          </p:spTgt>
                                        </p:tgtEl>
                                        <p:attrNameLst>
                                          <p:attrName>style.visibility</p:attrName>
                                        </p:attrNameLst>
                                      </p:cBhvr>
                                      <p:to>
                                        <p:strVal val="visible"/>
                                      </p:to>
                                    </p:set>
                                    <p:anim calcmode="lin" valueType="num">
                                      <p:cBhvr additive="base">
                                        <p:cTn id="13"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anim calcmode="lin" valueType="num">
                                      <p:cBhvr additive="base">
                                        <p:cTn id="19"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8BCDB0-B9D8-CBBD-7872-F40AD4F62A83}"/>
              </a:ext>
            </a:extLst>
          </p:cNvPr>
          <p:cNvSpPr>
            <a:spLocks noGrp="1"/>
          </p:cNvSpPr>
          <p:nvPr>
            <p:ph type="title"/>
          </p:nvPr>
        </p:nvSpPr>
        <p:spPr>
          <a:xfrm>
            <a:off x="808638" y="386930"/>
            <a:ext cx="9236700" cy="1188950"/>
          </a:xfrm>
        </p:spPr>
        <p:txBody>
          <a:bodyPr anchor="b">
            <a:normAutofit/>
          </a:bodyPr>
          <a:lstStyle/>
          <a:p>
            <a:r>
              <a:rPr lang="en-GB" sz="5400"/>
              <a:t>About this project</a:t>
            </a:r>
          </a:p>
        </p:txBody>
      </p:sp>
      <p:grpSp>
        <p:nvGrpSpPr>
          <p:cNvPr id="34" name="Group 3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8811C9-3F03-776E-5E75-D5F066EB03AA}"/>
              </a:ext>
            </a:extLst>
          </p:cNvPr>
          <p:cNvSpPr>
            <a:spLocks noGrp="1"/>
          </p:cNvSpPr>
          <p:nvPr>
            <p:ph idx="1"/>
          </p:nvPr>
        </p:nvSpPr>
        <p:spPr>
          <a:xfrm>
            <a:off x="793660" y="2599509"/>
            <a:ext cx="10143668" cy="3435531"/>
          </a:xfrm>
        </p:spPr>
        <p:txBody>
          <a:bodyPr anchor="ctr">
            <a:normAutofit/>
          </a:bodyPr>
          <a:lstStyle/>
          <a:p>
            <a:r>
              <a:rPr lang="en-GB" dirty="0"/>
              <a:t>A collaborative approach to transformational change</a:t>
            </a:r>
          </a:p>
          <a:p>
            <a:r>
              <a:rPr lang="en-GB" dirty="0"/>
              <a:t>Reframing potentially damaging competitive processes</a:t>
            </a:r>
          </a:p>
          <a:p>
            <a:r>
              <a:rPr lang="en-GB" dirty="0"/>
              <a:t>Avoiding duplication and encouraging joint working</a:t>
            </a:r>
          </a:p>
          <a:p>
            <a:r>
              <a:rPr lang="en-GB" dirty="0"/>
              <a:t>Working together to identify:</a:t>
            </a:r>
          </a:p>
          <a:p>
            <a:pPr lvl="1"/>
            <a:r>
              <a:rPr lang="en-GB" sz="2800" dirty="0"/>
              <a:t>What the greatest needs are</a:t>
            </a:r>
          </a:p>
          <a:p>
            <a:pPr lvl="1"/>
            <a:r>
              <a:rPr lang="en-GB" sz="2800" dirty="0"/>
              <a:t>What the biggest strengths are</a:t>
            </a:r>
          </a:p>
          <a:p>
            <a:pPr lvl="1"/>
            <a:r>
              <a:rPr lang="en-GB" sz="2800" dirty="0"/>
              <a:t>The best way to embed true transformational change </a:t>
            </a:r>
            <a:endParaRPr lang="en-GB" sz="2400" dirty="0"/>
          </a:p>
          <a:p>
            <a:endParaRPr lang="en-GB" sz="2400" dirty="0"/>
          </a:p>
        </p:txBody>
      </p:sp>
    </p:spTree>
    <p:extLst>
      <p:ext uri="{BB962C8B-B14F-4D97-AF65-F5344CB8AC3E}">
        <p14:creationId xmlns:p14="http://schemas.microsoft.com/office/powerpoint/2010/main" val="124085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8345-641A-5FDC-2212-15B537696C0D}"/>
              </a:ext>
            </a:extLst>
          </p:cNvPr>
          <p:cNvSpPr>
            <a:spLocks noGrp="1"/>
          </p:cNvSpPr>
          <p:nvPr>
            <p:ph type="title"/>
          </p:nvPr>
        </p:nvSpPr>
        <p:spPr/>
        <p:txBody>
          <a:bodyPr/>
          <a:lstStyle/>
          <a:p>
            <a:r>
              <a:rPr lang="en-GB" dirty="0"/>
              <a:t>What it’ll look like</a:t>
            </a:r>
          </a:p>
        </p:txBody>
      </p:sp>
      <p:graphicFrame>
        <p:nvGraphicFramePr>
          <p:cNvPr id="4" name="Content Placeholder 3">
            <a:extLst>
              <a:ext uri="{FF2B5EF4-FFF2-40B4-BE49-F238E27FC236}">
                <a16:creationId xmlns:a16="http://schemas.microsoft.com/office/drawing/2014/main" id="{ECF2BC66-5190-D8CA-73E6-471703362E7C}"/>
              </a:ext>
            </a:extLst>
          </p:cNvPr>
          <p:cNvGraphicFramePr>
            <a:graphicFrameLocks noGrp="1"/>
          </p:cNvGraphicFramePr>
          <p:nvPr>
            <p:ph idx="1"/>
            <p:extLst>
              <p:ext uri="{D42A27DB-BD31-4B8C-83A1-F6EECF244321}">
                <p14:modId xmlns:p14="http://schemas.microsoft.com/office/powerpoint/2010/main" val="5801737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997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34A13-EB7A-9324-1283-CE5AA8F64ADF}"/>
              </a:ext>
            </a:extLst>
          </p:cNvPr>
          <p:cNvSpPr>
            <a:spLocks noGrp="1"/>
          </p:cNvSpPr>
          <p:nvPr>
            <p:ph type="title"/>
          </p:nvPr>
        </p:nvSpPr>
        <p:spPr>
          <a:xfrm>
            <a:off x="1043631" y="809898"/>
            <a:ext cx="9942716" cy="1554480"/>
          </a:xfrm>
        </p:spPr>
        <p:txBody>
          <a:bodyPr anchor="ctr">
            <a:normAutofit/>
          </a:bodyPr>
          <a:lstStyle/>
          <a:p>
            <a:r>
              <a:rPr lang="en-GB" sz="4800"/>
              <a:t>Indicative timeline</a:t>
            </a:r>
          </a:p>
        </p:txBody>
      </p:sp>
      <p:sp>
        <p:nvSpPr>
          <p:cNvPr id="3" name="Content Placeholder 2">
            <a:extLst>
              <a:ext uri="{FF2B5EF4-FFF2-40B4-BE49-F238E27FC236}">
                <a16:creationId xmlns:a16="http://schemas.microsoft.com/office/drawing/2014/main" id="{69802467-6446-9CFE-CEFA-AF8781C88B25}"/>
              </a:ext>
            </a:extLst>
          </p:cNvPr>
          <p:cNvSpPr>
            <a:spLocks noGrp="1"/>
          </p:cNvSpPr>
          <p:nvPr>
            <p:ph idx="1"/>
          </p:nvPr>
        </p:nvSpPr>
        <p:spPr>
          <a:xfrm>
            <a:off x="1045028" y="3017522"/>
            <a:ext cx="9941319" cy="3124658"/>
          </a:xfrm>
        </p:spPr>
        <p:txBody>
          <a:bodyPr anchor="ctr">
            <a:normAutofit/>
          </a:bodyPr>
          <a:lstStyle/>
          <a:p>
            <a:r>
              <a:rPr lang="en-GB" sz="3200" dirty="0"/>
              <a:t>Workshops with us:</a:t>
            </a:r>
          </a:p>
          <a:p>
            <a:pPr lvl="1"/>
            <a:r>
              <a:rPr lang="en-GB" sz="3200" dirty="0"/>
              <a:t>First session 17</a:t>
            </a:r>
            <a:r>
              <a:rPr lang="en-GB" sz="3200" baseline="30000" dirty="0"/>
              <a:t>th</a:t>
            </a:r>
            <a:r>
              <a:rPr lang="en-GB" sz="3200" dirty="0"/>
              <a:t> February</a:t>
            </a:r>
          </a:p>
          <a:p>
            <a:r>
              <a:rPr lang="en-GB" sz="3200" dirty="0"/>
              <a:t>Whole Family Wellbeing Angus portal on VAA website in March</a:t>
            </a:r>
          </a:p>
          <a:p>
            <a:r>
              <a:rPr lang="en-GB" sz="3200" dirty="0"/>
              <a:t>Funding and tender opportunities advertised 1</a:t>
            </a:r>
            <a:r>
              <a:rPr lang="en-GB" sz="3200" baseline="30000" dirty="0"/>
              <a:t>st</a:t>
            </a:r>
            <a:r>
              <a:rPr lang="en-GB" sz="3200" dirty="0"/>
              <a:t> April</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15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D8D7B33-67CB-9EB8-0A9E-CEE6371A0F26}"/>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Questions?</a:t>
            </a:r>
          </a:p>
        </p:txBody>
      </p:sp>
      <p:sp>
        <p:nvSpPr>
          <p:cNvPr id="5" name="Text Placeholder 4">
            <a:extLst>
              <a:ext uri="{FF2B5EF4-FFF2-40B4-BE49-F238E27FC236}">
                <a16:creationId xmlns:a16="http://schemas.microsoft.com/office/drawing/2014/main" id="{17CE87B1-DF03-B9D9-1A44-424024F35E63}"/>
              </a:ext>
            </a:extLst>
          </p:cNvPr>
          <p:cNvSpPr>
            <a:spLocks noGrp="1"/>
          </p:cNvSpPr>
          <p:nvPr>
            <p:ph type="body" idx="1"/>
          </p:nvPr>
        </p:nvSpPr>
        <p:spPr>
          <a:xfrm>
            <a:off x="1523999" y="5148343"/>
            <a:ext cx="9144000" cy="1228534"/>
          </a:xfrm>
        </p:spPr>
        <p:txBody>
          <a:bodyPr vert="horz" lIns="91440" tIns="45720" rIns="91440" bIns="45720" rtlCol="0" anchor="ctr">
            <a:normAutofit fontScale="92500" lnSpcReduction="10000"/>
          </a:bodyPr>
          <a:lstStyle/>
          <a:p>
            <a:pPr algn="ctr"/>
            <a:r>
              <a:rPr lang="en-US" kern="1200" dirty="0">
                <a:solidFill>
                  <a:schemeClr val="tx1"/>
                </a:solidFill>
                <a:latin typeface="+mn-lt"/>
                <a:ea typeface="+mn-ea"/>
                <a:cs typeface="+mn-cs"/>
                <a:hlinkClick r:id="rId2"/>
              </a:rPr>
              <a:t>pauline.l@in-controlscotland.org.uk</a:t>
            </a:r>
            <a:r>
              <a:rPr lang="en-US" kern="1200" dirty="0">
                <a:solidFill>
                  <a:schemeClr val="tx1"/>
                </a:solidFill>
                <a:latin typeface="+mn-lt"/>
                <a:ea typeface="+mn-ea"/>
                <a:cs typeface="+mn-cs"/>
              </a:rPr>
              <a:t> </a:t>
            </a:r>
          </a:p>
          <a:p>
            <a:pPr algn="ctr"/>
            <a:r>
              <a:rPr lang="en-US" kern="1200" dirty="0">
                <a:solidFill>
                  <a:schemeClr val="tx1"/>
                </a:solidFill>
                <a:latin typeface="+mn-lt"/>
                <a:ea typeface="+mn-ea"/>
                <a:cs typeface="+mn-cs"/>
                <a:hlinkClick r:id="rId3"/>
              </a:rPr>
              <a:t>alastair.m@in-controlscotland.org.uk</a:t>
            </a:r>
            <a:endParaRPr lang="en-US" kern="1200" dirty="0">
              <a:solidFill>
                <a:schemeClr val="tx1"/>
              </a:solidFill>
              <a:latin typeface="+mn-lt"/>
              <a:ea typeface="+mn-ea"/>
              <a:cs typeface="+mn-cs"/>
            </a:endParaRPr>
          </a:p>
          <a:p>
            <a:pPr algn="ctr"/>
            <a:r>
              <a:rPr lang="en-US" kern="1200" dirty="0">
                <a:solidFill>
                  <a:schemeClr val="tx1"/>
                </a:solidFill>
                <a:latin typeface="+mn-lt"/>
                <a:ea typeface="+mn-ea"/>
                <a:cs typeface="+mn-cs"/>
                <a:hlinkClick r:id="rId4"/>
              </a:rPr>
              <a:t>hayley@voluntaryactionangus.org.uk</a:t>
            </a:r>
            <a:r>
              <a:rPr lang="en-US" kern="1200" dirty="0">
                <a:solidFill>
                  <a:schemeClr val="tx1"/>
                </a:solidFill>
                <a:latin typeface="+mn-lt"/>
                <a:ea typeface="+mn-ea"/>
                <a:cs typeface="+mn-cs"/>
              </a:rPr>
              <a:t> </a:t>
            </a: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681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34582a7-95e7-43a8-a3d6-6aa84fdc2cff">
      <Terms xmlns="http://schemas.microsoft.com/office/infopath/2007/PartnerControls"/>
    </lcf76f155ced4ddcb4097134ff3c332f>
    <TaxCatchAll xmlns="ad374fcb-3674-436d-b575-8c9339815e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73F113BDC25044AB8ABB5EC36BAEB5" ma:contentTypeVersion="18" ma:contentTypeDescription="Create a new document." ma:contentTypeScope="" ma:versionID="cd813cff82bcddba7bbedc4b920cbcd6">
  <xsd:schema xmlns:xsd="http://www.w3.org/2001/XMLSchema" xmlns:xs="http://www.w3.org/2001/XMLSchema" xmlns:p="http://schemas.microsoft.com/office/2006/metadata/properties" xmlns:ns2="ad374fcb-3674-436d-b575-8c9339815eb9" xmlns:ns3="834582a7-95e7-43a8-a3d6-6aa84fdc2cff" targetNamespace="http://schemas.microsoft.com/office/2006/metadata/properties" ma:root="true" ma:fieldsID="2ede295650bda37328ce091cee52b002" ns2:_="" ns3:_="">
    <xsd:import namespace="ad374fcb-3674-436d-b575-8c9339815eb9"/>
    <xsd:import namespace="834582a7-95e7-43a8-a3d6-6aa84fdc2cf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374fcb-3674-436d-b575-8c9339815eb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cc10e992-7155-49e5-8013-caac16eedf1a}" ma:internalName="TaxCatchAll" ma:showField="CatchAllData" ma:web="ad374fcb-3674-436d-b575-8c9339815e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34582a7-95e7-43a8-a3d6-6aa84fdc2cf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5f6b3e-1f3f-403c-bb0d-b7fe452833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1B3046-5D5E-4C6A-A59D-787E8B7B53A0}">
  <ds:schemaRefs>
    <ds:schemaRef ds:uri="http://schemas.microsoft.com/sharepoint/v3/contenttype/forms"/>
  </ds:schemaRefs>
</ds:datastoreItem>
</file>

<file path=customXml/itemProps2.xml><?xml version="1.0" encoding="utf-8"?>
<ds:datastoreItem xmlns:ds="http://schemas.openxmlformats.org/officeDocument/2006/customXml" ds:itemID="{51F0B1CB-244A-49AF-B297-BADCF7866206}">
  <ds:schemaRefs>
    <ds:schemaRef ds:uri="http://schemas.microsoft.com/office/2006/metadata/properties"/>
    <ds:schemaRef ds:uri="http://schemas.microsoft.com/office/infopath/2007/PartnerControls"/>
    <ds:schemaRef ds:uri="834582a7-95e7-43a8-a3d6-6aa84fdc2cff"/>
    <ds:schemaRef ds:uri="ad374fcb-3674-436d-b575-8c9339815eb9"/>
  </ds:schemaRefs>
</ds:datastoreItem>
</file>

<file path=customXml/itemProps3.xml><?xml version="1.0" encoding="utf-8"?>
<ds:datastoreItem xmlns:ds="http://schemas.openxmlformats.org/officeDocument/2006/customXml" ds:itemID="{D2CAA055-FEE4-4D45-9779-8613E58947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374fcb-3674-436d-b575-8c9339815eb9"/>
    <ds:schemaRef ds:uri="834582a7-95e7-43a8-a3d6-6aa84fdc2c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259</TotalTime>
  <Words>277</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Roboto</vt:lpstr>
      <vt:lpstr>Office Theme</vt:lpstr>
      <vt:lpstr>Angus Whole Family Wellbeing</vt:lpstr>
      <vt:lpstr>PowerPoint Presentation</vt:lpstr>
      <vt:lpstr>Scottish Government’s Vision for Whole Family Wellbeing</vt:lpstr>
      <vt:lpstr>About the fund</vt:lpstr>
      <vt:lpstr>About this project</vt:lpstr>
      <vt:lpstr>What it’ll look like</vt:lpstr>
      <vt:lpstr>Indicative timeline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Pauline Lunn</dc:creator>
  <cp:lastModifiedBy>Pauline Lunn</cp:lastModifiedBy>
  <cp:revision>1</cp:revision>
  <dcterms:created xsi:type="dcterms:W3CDTF">2025-02-13T07:01:30Z</dcterms:created>
  <dcterms:modified xsi:type="dcterms:W3CDTF">2025-02-13T11:43:19Z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0x0101000E73F113BDC25044AB8ABB5EC36BAEB5</vt:lpwstr>
  </property>
  <property fmtid="{D5CDD505-2E9C-101B-9397-08002B2CF9AE}" pid="3" name="MediaServiceImageTags">
    <vt:lpwstr/>
  </property>
</Properties>
</file>